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27" r:id="rId4"/>
    <p:sldId id="479" r:id="rId5"/>
    <p:sldId id="429" r:id="rId6"/>
    <p:sldId id="428" r:id="rId7"/>
    <p:sldId id="476" r:id="rId8"/>
    <p:sldId id="477" r:id="rId9"/>
    <p:sldId id="434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1" autoAdjust="0"/>
    <p:restoredTop sz="94849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81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81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2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685803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add 314 + 453 using base 10 blocks?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171700"/>
            <a:ext cx="4495800" cy="334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" name="Cloud Callout 130"/>
          <p:cNvSpPr/>
          <p:nvPr/>
        </p:nvSpPr>
        <p:spPr>
          <a:xfrm>
            <a:off x="228600" y="1638300"/>
            <a:ext cx="2125980" cy="1257300"/>
          </a:xfrm>
          <a:prstGeom prst="cloudCallout">
            <a:avLst>
              <a:gd name="adj1" fmla="val 53599"/>
              <a:gd name="adj2" fmla="val 648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 Placeholder 1"/>
          <p:cNvSpPr txBox="1">
            <a:spLocks/>
          </p:cNvSpPr>
          <p:nvPr/>
        </p:nvSpPr>
        <p:spPr bwMode="auto">
          <a:xfrm>
            <a:off x="304800" y="19431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Do I add the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hundreds to </a:t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the hundreds?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324600" y="1562100"/>
            <a:ext cx="2125980" cy="1257300"/>
          </a:xfrm>
          <a:prstGeom prst="cloudCallout">
            <a:avLst>
              <a:gd name="adj1" fmla="val -59902"/>
              <a:gd name="adj2" fmla="val 7396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6400800" y="1866900"/>
            <a:ext cx="1905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Maybe I just mix the number all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1400" dirty="0" smtClean="0">
                <a:latin typeface="Orly's Font 2" pitchFamily="66" charset="0"/>
                <a:cs typeface="+mn-cs"/>
              </a:rPr>
              <a:t>together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61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31" grpId="0" animBg="1"/>
      <p:bldP spid="10" grpId="0" build="p"/>
      <p:bldP spid="12" grpId="0" animBg="1"/>
      <p:bldP spid="1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333504"/>
            <a:ext cx="721995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within 1000 </a:t>
            </a:r>
            <a:b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</a:b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4" y="2171702"/>
            <a:ext cx="8531637" cy="539514"/>
          </a:xfrm>
          <a:prstGeom prst="rect">
            <a:avLst/>
          </a:prstGeom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914400" y="8763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543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09604" y="27813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" name="Rectangle 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914404" y="30099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2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0" name="Rectangle 1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Rectangle 1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Rectangle 1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tangle 1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tangle 1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Rectangle 1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" name="Rectangle 1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tangle 1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tangle 1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tangle 1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tangle 1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Rectangle 1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Rectangle 1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Rectangle 1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tangle 1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30" name="Group 229"/>
          <p:cNvGrpSpPr>
            <a:grpSpLocks noChangeAspect="1"/>
          </p:cNvGrpSpPr>
          <p:nvPr/>
        </p:nvGrpSpPr>
        <p:grpSpPr>
          <a:xfrm>
            <a:off x="1219204" y="32385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3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41" name="Group 340"/>
          <p:cNvGrpSpPr>
            <a:grpSpLocks noChangeAspect="1"/>
          </p:cNvGrpSpPr>
          <p:nvPr/>
        </p:nvGrpSpPr>
        <p:grpSpPr>
          <a:xfrm>
            <a:off x="1524004" y="34671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342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42" name="Rectangle 4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Rectangle 4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4" name="Rectangle 44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Rectangle 4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6" name="Rectangle 4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7" name="Rectangle 4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8" name="Rectangle 4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Rectangle 4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0" name="Rectangle 4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Rectangle 4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32" name="Rectangle 4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Rectangle 4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Rectangle 4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5" name="Rectangle 4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6" name="Rectangle 4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7" name="Rectangle 4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8" name="Rectangle 4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Rectangle 4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Rectangle 4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Rectangle 4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22" name="Rectangle 4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Rectangle 4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Rectangle 4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Rectangle 4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6" name="Rectangle 4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7" name="Rectangle 4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8" name="Rectangle 4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Rectangle 4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Rectangle 4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1" name="Rectangle 4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12" name="Rectangle 4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3" name="Rectangle 4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4" name="Rectangle 4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5" name="Rectangle 4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6" name="Rectangle 4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7" name="Rectangle 4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8" name="Rectangle 4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9" name="Rectangle 4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0" name="Rectangle 4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Rectangle 4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02" name="Rectangle 4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3" name="Rectangle 4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Rectangle 4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5" name="Rectangle 4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Rectangle 4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Rectangle 4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8" name="Rectangle 4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9" name="Rectangle 4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0" name="Rectangle 4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1" name="Rectangle 4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92" name="Rectangle 3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3" name="Rectangle 3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4" name="Rectangle 3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5" name="Rectangle 3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6" name="Rectangle 3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7" name="Rectangle 3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8" name="Rectangle 3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9" name="Rectangle 3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0" name="Rectangle 3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ectangle 4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82" name="Rectangle 38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Rectangle 38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Rectangle 38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Rectangle 3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Rectangle 3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Rectangle 3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Rectangle 3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Rectangle 3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Rectangle 3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Rectangle 3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72" name="Rectangle 3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Rectangle 3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Rectangle 3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5" name="Rectangle 37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6" name="Rectangle 37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7" name="Rectangle 37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Rectangle 37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Rectangle 37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Rectangle 37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Rectangle 38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62" name="Rectangle 3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tangle 3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Rectangle 3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tangle 3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6" name="Rectangle 3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7" name="Rectangle 3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8" name="Rectangle 3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9" name="Rectangle 3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Rectangle 3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Rectangle 3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52" name="Rectangle 3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3" name="Rectangle 3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4" name="Rectangle 3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Rectangle 3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Rectangle 3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Rectangle 3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8" name="Rectangle 3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9" name="Rectangle 3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0" name="Rectangle 3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ectangle 3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2" name="Group 451"/>
          <p:cNvGrpSpPr>
            <a:grpSpLocks noChangeAspect="1"/>
          </p:cNvGrpSpPr>
          <p:nvPr/>
        </p:nvGrpSpPr>
        <p:grpSpPr>
          <a:xfrm>
            <a:off x="1981204" y="3695700"/>
            <a:ext cx="1794457" cy="1463526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453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53" name="Rectangle 5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Rectangle 5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Rectangle 5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Rectangle 5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Rectangle 5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Rectangle 5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Rectangle 5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0" name="Rectangle 5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1" name="Rectangle 5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2" name="Rectangle 5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4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43" name="Rectangle 5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4" name="Rectangle 5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5" name="Rectangle 54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Rectangle 5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Rectangle 5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8" name="Rectangle 5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Rectangle 5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0" name="Rectangle 5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Rectangle 5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Rectangle 5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5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33" name="Rectangle 5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4" name="Rectangle 5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5" name="Rectangle 5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6" name="Rectangle 5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7" name="Rectangle 5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8" name="Rectangle 5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Rectangle 5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Rectangle 5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Rectangle 5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Rectangle 5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6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23" name="Rectangle 5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4" name="Rectangle 5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5" name="Rectangle 5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6" name="Rectangle 5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7" name="Rectangle 5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8" name="Rectangle 5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9" name="Rectangle 5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0" name="Rectangle 5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1" name="Rectangle 5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2" name="Rectangle 5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7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13" name="Rectangle 5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4" name="Rectangle 5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5" name="Rectangle 5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6" name="Rectangle 5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7" name="Rectangle 5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8" name="Rectangle 5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9" name="Rectangle 5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" name="Rectangle 5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1" name="Rectangle 5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2" name="Rectangle 5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8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503" name="Rectangle 5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4" name="Rectangle 5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5" name="Rectangle 5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6" name="Rectangle 5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7" name="Rectangle 5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8" name="Rectangle 5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9" name="Rectangle 5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0" name="Rectangle 5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1" name="Rectangle 5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2" name="Rectangle 5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9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93" name="Rectangle 4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4" name="Rectangle 4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5" name="Rectangle 4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6" name="Rectangle 4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7" name="Rectangle 4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8" name="Rectangle 4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9" name="Rectangle 4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0" name="Rectangle 4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1" name="Rectangle 5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2" name="Rectangle 5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0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83" name="Rectangle 4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4" name="Rectangle 4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Rectangle 4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6" name="Rectangle 4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Rectangle 4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8" name="Rectangle 4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9" name="Rectangle 4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0" name="Rectangle 4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1" name="Rectangle 4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2" name="Rectangle 4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1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73" name="Rectangle 4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Rectangle 4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5" name="Rectangle 4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6" name="Rectangle 4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7" name="Rectangle 4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8" name="Rectangle 4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9" name="Rectangle 4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0" name="Rectangle 4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" name="Rectangle 4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2" name="Rectangle 4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2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463" name="Rectangle 4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Rectangle 4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Rectangle 4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Rectangle 4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Rectangle 4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Rectangle 4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Rectangle 4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Rectangle 4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1" name="Rectangle 4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2" name="Rectangle 4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63" name="Group 562"/>
          <p:cNvGrpSpPr>
            <a:grpSpLocks noChangeAspect="1"/>
          </p:cNvGrpSpPr>
          <p:nvPr/>
        </p:nvGrpSpPr>
        <p:grpSpPr>
          <a:xfrm>
            <a:off x="4800600" y="2929578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97" name="Rectangle 59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8" name="Rectangle 59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9" name="Rectangle 59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0" name="Rectangle 59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1" name="Rectangle 60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2" name="Rectangle 60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3" name="Rectangle 60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4" name="Rectangle 60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5" name="Rectangle 60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6" name="Rectangle 60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4" name="Group 563"/>
          <p:cNvGrpSpPr>
            <a:grpSpLocks noChangeAspect="1"/>
          </p:cNvGrpSpPr>
          <p:nvPr/>
        </p:nvGrpSpPr>
        <p:grpSpPr>
          <a:xfrm>
            <a:off x="5101857" y="2929578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87" name="Rectangle 58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8" name="Rectangle 58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9" name="Rectangle 58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0" name="Rectangle 58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1" name="Rectangle 59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2" name="Rectangle 59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3" name="Rectangle 59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4" name="Rectangle 59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5" name="Rectangle 59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6" name="Rectangle 59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5" name="Group 564"/>
          <p:cNvGrpSpPr>
            <a:grpSpLocks noChangeAspect="1"/>
          </p:cNvGrpSpPr>
          <p:nvPr/>
        </p:nvGrpSpPr>
        <p:grpSpPr>
          <a:xfrm>
            <a:off x="5410200" y="2933700"/>
            <a:ext cx="229722" cy="1865336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577" name="Rectangle 57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8" name="Rectangle 57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9" name="Rectangle 57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0" name="Rectangle 57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1" name="Rectangle 58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2" name="Rectangle 581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3" name="Rectangle 582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4" name="Rectangle 583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5" name="Rectangle 584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86" name="Rectangle 58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6" name="Group 565"/>
          <p:cNvGrpSpPr>
            <a:grpSpLocks noChangeAspect="1"/>
          </p:cNvGrpSpPr>
          <p:nvPr/>
        </p:nvGrpSpPr>
        <p:grpSpPr>
          <a:xfrm>
            <a:off x="5713878" y="2933701"/>
            <a:ext cx="229722" cy="1865329"/>
            <a:chOff x="3882188" y="2366825"/>
            <a:chExt cx="182880" cy="1781961"/>
          </a:xfrm>
          <a:solidFill>
            <a:schemeClr val="accent4"/>
          </a:solidFill>
        </p:grpSpPr>
        <p:sp>
          <p:nvSpPr>
            <p:cNvPr id="567" name="Rectangle 56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8" name="Rectangle 56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9" name="Rectangle 56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0" name="Rectangle 56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1" name="Rectangle 57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2" name="Rectangle 571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3" name="Rectangle 572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4" name="Rectangle 573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5" name="Rectangle 574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6" name="Rectangle 57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07" name="Rectangle 606"/>
          <p:cNvSpPr>
            <a:spLocks noChangeAspect="1"/>
          </p:cNvSpPr>
          <p:nvPr/>
        </p:nvSpPr>
        <p:spPr>
          <a:xfrm>
            <a:off x="7542678" y="3377732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8" name="Rectangle 607"/>
          <p:cNvSpPr>
            <a:spLocks noChangeAspect="1"/>
          </p:cNvSpPr>
          <p:nvPr/>
        </p:nvSpPr>
        <p:spPr>
          <a:xfrm>
            <a:off x="7542678" y="3742158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9" name="Rectangle 608"/>
          <p:cNvSpPr>
            <a:spLocks noChangeAspect="1"/>
          </p:cNvSpPr>
          <p:nvPr/>
        </p:nvSpPr>
        <p:spPr>
          <a:xfrm>
            <a:off x="7542678" y="4076700"/>
            <a:ext cx="229722" cy="19143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1143000" y="1714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2" name="Text Placeholder 2"/>
          <p:cNvSpPr txBox="1">
            <a:spLocks/>
          </p:cNvSpPr>
          <p:nvPr/>
        </p:nvSpPr>
        <p:spPr bwMode="auto">
          <a:xfrm>
            <a:off x="1752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500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sp>
        <p:nvSpPr>
          <p:cNvPr id="613" name="Text Placeholder 2"/>
          <p:cNvSpPr txBox="1">
            <a:spLocks/>
          </p:cNvSpPr>
          <p:nvPr/>
        </p:nvSpPr>
        <p:spPr bwMode="auto">
          <a:xfrm>
            <a:off x="48006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FFD200"/>
                </a:solidFill>
                <a:latin typeface="Orly's Font 2" pitchFamily="66" charset="0"/>
              </a:rPr>
              <a:t>40</a:t>
            </a:r>
            <a:endParaRPr lang="en-US" sz="2800" dirty="0">
              <a:solidFill>
                <a:srgbClr val="FFD200"/>
              </a:solidFill>
              <a:latin typeface="Orly's Font 2" pitchFamily="66" charset="0"/>
            </a:endParaRPr>
          </a:p>
        </p:txBody>
      </p:sp>
      <p:sp>
        <p:nvSpPr>
          <p:cNvPr id="614" name="Text Placeholder 2"/>
          <p:cNvSpPr txBox="1">
            <a:spLocks/>
          </p:cNvSpPr>
          <p:nvPr/>
        </p:nvSpPr>
        <p:spPr bwMode="auto">
          <a:xfrm>
            <a:off x="7239000" y="16383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616" name="Straight Connector 615"/>
          <p:cNvCxnSpPr/>
          <p:nvPr/>
        </p:nvCxnSpPr>
        <p:spPr>
          <a:xfrm>
            <a:off x="4216400" y="1384300"/>
            <a:ext cx="228600" cy="158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2" name="Straight Connector 621"/>
          <p:cNvCxnSpPr/>
          <p:nvPr/>
        </p:nvCxnSpPr>
        <p:spPr>
          <a:xfrm>
            <a:off x="4470400" y="1384300"/>
            <a:ext cx="228600" cy="1588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3" name="Straight Connector 622"/>
          <p:cNvCxnSpPr/>
          <p:nvPr/>
        </p:nvCxnSpPr>
        <p:spPr>
          <a:xfrm>
            <a:off x="4724400" y="1384300"/>
            <a:ext cx="228600" cy="15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07" grpId="1" animBg="1"/>
      <p:bldP spid="608" grpId="1" animBg="1"/>
      <p:bldP spid="609" grpId="1" animBg="1"/>
      <p:bldP spid="612" grpId="0" build="p"/>
      <p:bldP spid="613" grpId="0" build="p"/>
      <p:bldP spid="6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Group 614"/>
          <p:cNvGrpSpPr/>
          <p:nvPr/>
        </p:nvGrpSpPr>
        <p:grpSpPr>
          <a:xfrm>
            <a:off x="1219205" y="952502"/>
            <a:ext cx="5943597" cy="2133599"/>
            <a:chOff x="304802" y="2171701"/>
            <a:chExt cx="8531637" cy="2987525"/>
          </a:xfrm>
        </p:grpSpPr>
        <p:pic>
          <p:nvPicPr>
            <p:cNvPr id="6" name="tabl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2" y="2171701"/>
              <a:ext cx="8531637" cy="539514"/>
            </a:xfrm>
            <a:prstGeom prst="rect">
              <a:avLst/>
            </a:prstGeom>
          </p:spPr>
        </p:pic>
        <p:grpSp>
          <p:nvGrpSpPr>
            <p:cNvPr id="2" name="Group 7"/>
            <p:cNvGrpSpPr>
              <a:grpSpLocks noChangeAspect="1"/>
            </p:cNvGrpSpPr>
            <p:nvPr/>
          </p:nvGrpSpPr>
          <p:grpSpPr>
            <a:xfrm>
              <a:off x="609602" y="2781300"/>
              <a:ext cx="1794457" cy="1463526"/>
              <a:chOff x="342900" y="1597194"/>
              <a:chExt cx="2287122" cy="2238402"/>
            </a:xfrm>
            <a:solidFill>
              <a:schemeClr val="accent6"/>
            </a:solidFill>
          </p:grpSpPr>
          <p:grpSp>
            <p:nvGrpSpPr>
              <p:cNvPr id="3" name="Group 8"/>
              <p:cNvGrpSpPr>
                <a:grpSpLocks noChangeAspect="1"/>
              </p:cNvGrpSpPr>
              <p:nvPr/>
            </p:nvGrpSpPr>
            <p:grpSpPr>
              <a:xfrm>
                <a:off x="3429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09" name="Rectangle 10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Rectangle 10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Rectangle 11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Rectangle 11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Rectangle 11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Rectangle 11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Rectangle 11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Rectangle 11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Rectangle 11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Rectangle 11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" name="Group 9"/>
              <p:cNvGrpSpPr>
                <a:grpSpLocks noChangeAspect="1"/>
              </p:cNvGrpSpPr>
              <p:nvPr/>
            </p:nvGrpSpPr>
            <p:grpSpPr>
              <a:xfrm>
                <a:off x="5715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99" name="Rectangle 9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tangle 9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tangle 10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Rectangle 10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tangle 10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Rectangle 10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Rectangle 10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Rectangle 10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Rectangle 10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" name="Group 10"/>
              <p:cNvGrpSpPr>
                <a:grpSpLocks noChangeAspect="1"/>
              </p:cNvGrpSpPr>
              <p:nvPr/>
            </p:nvGrpSpPr>
            <p:grpSpPr>
              <a:xfrm>
                <a:off x="800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89" name="Rectangle 8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Rectangle 8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Rectangle 9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Rectangle 9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Rectangle 9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Rectangle 9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Rectangle 9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Rectangle 9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Rectangle 9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Rectangle 9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" name="Group 11"/>
              <p:cNvGrpSpPr>
                <a:grpSpLocks noChangeAspect="1"/>
              </p:cNvGrpSpPr>
              <p:nvPr/>
            </p:nvGrpSpPr>
            <p:grpSpPr>
              <a:xfrm>
                <a:off x="10287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79" name="Rectangle 7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Rectangle 7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Rectangle 8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Rectangle 8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Rectangle 8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Rectangle 8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Rectangle 8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" name="Group 12"/>
              <p:cNvGrpSpPr>
                <a:grpSpLocks noChangeAspect="1"/>
              </p:cNvGrpSpPr>
              <p:nvPr/>
            </p:nvGrpSpPr>
            <p:grpSpPr>
              <a:xfrm>
                <a:off x="12572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69" name="Rectangle 6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Rectangle 6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Rectangle 7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Rectangle 7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Rectangle 7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Rectangle 7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Rectangle 7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Rectangle 7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Rectangle 7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" name="Group 13"/>
              <p:cNvGrpSpPr>
                <a:grpSpLocks noChangeAspect="1"/>
              </p:cNvGrpSpPr>
              <p:nvPr/>
            </p:nvGrpSpPr>
            <p:grpSpPr>
              <a:xfrm>
                <a:off x="14858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59" name="Rectangle 5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Rectangle 5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Rectangle 6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Rectangle 6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Rectangle 6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Rectangle 6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Rectangle 6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Rectangle 6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Rectangle 6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Rectangle 6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" name="Group 14"/>
              <p:cNvGrpSpPr>
                <a:grpSpLocks noChangeAspect="1"/>
              </p:cNvGrpSpPr>
              <p:nvPr/>
            </p:nvGrpSpPr>
            <p:grpSpPr>
              <a:xfrm>
                <a:off x="17144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9" name="Rectangle 4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Rectangle 4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Rectangle 5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Rectangle 5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Rectangle 5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Rectangle 5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Rectangle 5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Rectangle 5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Rectangle 5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Rectangle 5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" name="Group 15"/>
              <p:cNvGrpSpPr>
                <a:grpSpLocks noChangeAspect="1"/>
              </p:cNvGrpSpPr>
              <p:nvPr/>
            </p:nvGrpSpPr>
            <p:grpSpPr>
              <a:xfrm>
                <a:off x="1943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9" name="Rectangle 3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Rectangle 3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Rectangle 4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Rectangle 4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Rectangle 4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Rectangle 4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" name="Group 16"/>
              <p:cNvGrpSpPr>
                <a:grpSpLocks noChangeAspect="1"/>
              </p:cNvGrpSpPr>
              <p:nvPr/>
            </p:nvGrpSpPr>
            <p:grpSpPr>
              <a:xfrm>
                <a:off x="2171703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9" name="Rectangle 2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Rectangle 2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Rectangle 3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Rectangle 3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Rectangle 3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Rectangle 3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Rectangle 3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Rectangle 3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Rectangle 3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Rectangle 3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" name="Group 17"/>
              <p:cNvGrpSpPr>
                <a:grpSpLocks noChangeAspect="1"/>
              </p:cNvGrpSpPr>
              <p:nvPr/>
            </p:nvGrpSpPr>
            <p:grpSpPr>
              <a:xfrm>
                <a:off x="24003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9" name="Rectangle 18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Rectangle 19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Rectangle 20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Rectangle 21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Rectangle 22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Rectangle 23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Rectangle 24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Rectangle 25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ectangle 26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Rectangle 27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5" name="Group 118"/>
            <p:cNvGrpSpPr>
              <a:grpSpLocks noChangeAspect="1"/>
            </p:cNvGrpSpPr>
            <p:nvPr/>
          </p:nvGrpSpPr>
          <p:grpSpPr>
            <a:xfrm>
              <a:off x="914402" y="3009900"/>
              <a:ext cx="1794457" cy="1463526"/>
              <a:chOff x="342900" y="1597194"/>
              <a:chExt cx="2287122" cy="2238402"/>
            </a:xfrm>
            <a:solidFill>
              <a:schemeClr val="accent6"/>
            </a:solidFill>
          </p:grpSpPr>
          <p:grpSp>
            <p:nvGrpSpPr>
              <p:cNvPr id="16" name="Group 8"/>
              <p:cNvGrpSpPr>
                <a:grpSpLocks noChangeAspect="1"/>
              </p:cNvGrpSpPr>
              <p:nvPr/>
            </p:nvGrpSpPr>
            <p:grpSpPr>
              <a:xfrm>
                <a:off x="3429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20" name="Rectangle 21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Rectangle 22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Rectangle 22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Rectangle 22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Rectangle 22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Rectangle 22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6" name="Rectangle 22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Rectangle 22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Rectangle 22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Rectangle 22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" name="Group 9"/>
              <p:cNvGrpSpPr>
                <a:grpSpLocks noChangeAspect="1"/>
              </p:cNvGrpSpPr>
              <p:nvPr/>
            </p:nvGrpSpPr>
            <p:grpSpPr>
              <a:xfrm>
                <a:off x="5715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10" name="Rectangle 20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tangle 21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tangle 21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Rectangle 21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tangle 21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tangle 21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tangle 21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tangle 21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tangle 21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tangle 21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" name="Group 10"/>
              <p:cNvGrpSpPr>
                <a:grpSpLocks noChangeAspect="1"/>
              </p:cNvGrpSpPr>
              <p:nvPr/>
            </p:nvGrpSpPr>
            <p:grpSpPr>
              <a:xfrm>
                <a:off x="800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00" name="Rectangle 19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Rectangle 20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Rectangle 20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3" name="Rectangle 20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Rectangle 20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Rectangle 20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Rectangle 20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tangle 20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tangle 20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tangle 20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9" name="Group 11"/>
              <p:cNvGrpSpPr>
                <a:grpSpLocks noChangeAspect="1"/>
              </p:cNvGrpSpPr>
              <p:nvPr/>
            </p:nvGrpSpPr>
            <p:grpSpPr>
              <a:xfrm>
                <a:off x="10287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90" name="Rectangle 18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Rectangle 19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Rectangle 19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" name="Rectangle 19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Rectangle 19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Rectangle 19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Rectangle 19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Rectangle 19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Rectangle 19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Rectangle 19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" name="Group 12"/>
              <p:cNvGrpSpPr>
                <a:grpSpLocks noChangeAspect="1"/>
              </p:cNvGrpSpPr>
              <p:nvPr/>
            </p:nvGrpSpPr>
            <p:grpSpPr>
              <a:xfrm>
                <a:off x="12572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80" name="Rectangle 17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Rectangle 18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Rectangle 18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Rectangle 18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Rectangle 18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Rectangle 18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Rectangle 18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tangle 18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tangle 18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tangle 18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1" name="Group 13"/>
              <p:cNvGrpSpPr>
                <a:grpSpLocks noChangeAspect="1"/>
              </p:cNvGrpSpPr>
              <p:nvPr/>
            </p:nvGrpSpPr>
            <p:grpSpPr>
              <a:xfrm>
                <a:off x="14858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70" name="Rectangle 16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1" name="Rectangle 17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Rectangle 17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Rectangle 17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Rectangle 17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Rectangle 17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Rectangle 17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Rectangle 17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Rectangle 17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Rectangle 17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" name="Group 14"/>
              <p:cNvGrpSpPr>
                <a:grpSpLocks noChangeAspect="1"/>
              </p:cNvGrpSpPr>
              <p:nvPr/>
            </p:nvGrpSpPr>
            <p:grpSpPr>
              <a:xfrm>
                <a:off x="17144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60" name="Rectangle 15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Rectangle 16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Rectangle 16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Rectangle 16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Rectangle 16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Rectangle 16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Rectangle 16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Rectangle 16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Rectangle 16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Rectangle 16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3" name="Group 15"/>
              <p:cNvGrpSpPr>
                <a:grpSpLocks noChangeAspect="1"/>
              </p:cNvGrpSpPr>
              <p:nvPr/>
            </p:nvGrpSpPr>
            <p:grpSpPr>
              <a:xfrm>
                <a:off x="1943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50" name="Rectangle 14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Rectangle 15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Rectangle 15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Rectangle 15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Rectangle 15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Rectangle 15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Rectangle 15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Rectangle 15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Rectangle 15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Rectangle 15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4" name="Group 16"/>
              <p:cNvGrpSpPr>
                <a:grpSpLocks noChangeAspect="1"/>
              </p:cNvGrpSpPr>
              <p:nvPr/>
            </p:nvGrpSpPr>
            <p:grpSpPr>
              <a:xfrm>
                <a:off x="2171703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40" name="Rectangle 13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Rectangle 14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Rectangle 14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Rectangle 14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" name="Rectangle 14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Rectangle 14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Rectangle 14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Rectangle 14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Rectangle 14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" name="Rectangle 14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5" name="Group 17"/>
              <p:cNvGrpSpPr>
                <a:grpSpLocks noChangeAspect="1"/>
              </p:cNvGrpSpPr>
              <p:nvPr/>
            </p:nvGrpSpPr>
            <p:grpSpPr>
              <a:xfrm>
                <a:off x="24003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130" name="Rectangle 129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Rectangle 130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Rectangle 131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Rectangle 132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Rectangle 133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Rectangle 134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Rectangle 135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Rectangle 136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Rectangle 137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Rectangle 138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26" name="Group 229"/>
            <p:cNvGrpSpPr>
              <a:grpSpLocks noChangeAspect="1"/>
            </p:cNvGrpSpPr>
            <p:nvPr/>
          </p:nvGrpSpPr>
          <p:grpSpPr>
            <a:xfrm>
              <a:off x="1219202" y="3238500"/>
              <a:ext cx="1794457" cy="1463526"/>
              <a:chOff x="342900" y="1597194"/>
              <a:chExt cx="2287122" cy="2238402"/>
            </a:xfrm>
            <a:solidFill>
              <a:schemeClr val="accent6"/>
            </a:solidFill>
          </p:grpSpPr>
          <p:grpSp>
            <p:nvGrpSpPr>
              <p:cNvPr id="127" name="Group 8"/>
              <p:cNvGrpSpPr>
                <a:grpSpLocks noChangeAspect="1"/>
              </p:cNvGrpSpPr>
              <p:nvPr/>
            </p:nvGrpSpPr>
            <p:grpSpPr>
              <a:xfrm>
                <a:off x="3429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31" name="Rectangle 33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Rectangle 33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Rectangle 33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Rectangle 33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5" name="Rectangle 33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6" name="Rectangle 33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Rectangle 33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Rectangle 33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Rectangle 33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Rectangle 33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8" name="Group 9"/>
              <p:cNvGrpSpPr>
                <a:grpSpLocks noChangeAspect="1"/>
              </p:cNvGrpSpPr>
              <p:nvPr/>
            </p:nvGrpSpPr>
            <p:grpSpPr>
              <a:xfrm>
                <a:off x="5715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21" name="Rectangle 32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Rectangle 32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Rectangle 32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4" name="Rectangle 32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Rectangle 32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Rectangle 32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Rectangle 32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Rectangle 32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Rectangle 32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Rectangle 32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9" name="Group 10"/>
              <p:cNvGrpSpPr>
                <a:grpSpLocks noChangeAspect="1"/>
              </p:cNvGrpSpPr>
              <p:nvPr/>
            </p:nvGrpSpPr>
            <p:grpSpPr>
              <a:xfrm>
                <a:off x="800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11" name="Rectangle 31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Rectangle 31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Rectangle 31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4" name="Rectangle 31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Rectangle 31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Rectangle 31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Rectangle 31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Rectangle 31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Rectangle 31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Rectangle 31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0" name="Group 11"/>
              <p:cNvGrpSpPr>
                <a:grpSpLocks noChangeAspect="1"/>
              </p:cNvGrpSpPr>
              <p:nvPr/>
            </p:nvGrpSpPr>
            <p:grpSpPr>
              <a:xfrm>
                <a:off x="10287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01" name="Rectangle 30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2" name="Rectangle 30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3" name="Rectangle 30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Rectangle 30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Rectangle 30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tangle 30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tangle 30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tangle 30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tangle 30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tangle 30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1" name="Group 12"/>
              <p:cNvGrpSpPr>
                <a:grpSpLocks noChangeAspect="1"/>
              </p:cNvGrpSpPr>
              <p:nvPr/>
            </p:nvGrpSpPr>
            <p:grpSpPr>
              <a:xfrm>
                <a:off x="12572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91" name="Rectangle 29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2" name="Rectangle 29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tangle 29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tangle 29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tangle 29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tangle 29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Rectangle 29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Rectangle 29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Rectangle 29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Rectangle 29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2" name="Group 13"/>
              <p:cNvGrpSpPr>
                <a:grpSpLocks noChangeAspect="1"/>
              </p:cNvGrpSpPr>
              <p:nvPr/>
            </p:nvGrpSpPr>
            <p:grpSpPr>
              <a:xfrm>
                <a:off x="14858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81" name="Rectangle 28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Rectangle 28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Rectangle 28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Rectangle 28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Rectangle 28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Rectangle 28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Rectangle 28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Rectangle 28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Rectangle 28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Rectangle 28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3" name="Group 14"/>
              <p:cNvGrpSpPr>
                <a:grpSpLocks noChangeAspect="1"/>
              </p:cNvGrpSpPr>
              <p:nvPr/>
            </p:nvGrpSpPr>
            <p:grpSpPr>
              <a:xfrm>
                <a:off x="17144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71" name="Rectangle 27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Rectangle 27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Rectangle 27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Rectangle 27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Rectangle 27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Rectangle 27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Rectangle 27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Rectangle 27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Rectangle 27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0" name="Rectangle 27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4" name="Group 15"/>
              <p:cNvGrpSpPr>
                <a:grpSpLocks noChangeAspect="1"/>
              </p:cNvGrpSpPr>
              <p:nvPr/>
            </p:nvGrpSpPr>
            <p:grpSpPr>
              <a:xfrm>
                <a:off x="1943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61" name="Rectangle 26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2" name="Rectangle 26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3" name="Rectangle 26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4" name="Rectangle 26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5" name="Rectangle 26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6" name="Rectangle 26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7" name="Rectangle 26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8" name="Rectangle 26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9" name="Rectangle 26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0" name="Rectangle 26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5" name="Group 16"/>
              <p:cNvGrpSpPr>
                <a:grpSpLocks noChangeAspect="1"/>
              </p:cNvGrpSpPr>
              <p:nvPr/>
            </p:nvGrpSpPr>
            <p:grpSpPr>
              <a:xfrm>
                <a:off x="2171703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51" name="Rectangle 25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Rectangle 25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Rectangle 25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Rectangle 25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Rectangle 25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Rectangle 25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Rectangle 25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8" name="Rectangle 25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9" name="Rectangle 25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0" name="Rectangle 25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6" name="Group 17"/>
              <p:cNvGrpSpPr>
                <a:grpSpLocks noChangeAspect="1"/>
              </p:cNvGrpSpPr>
              <p:nvPr/>
            </p:nvGrpSpPr>
            <p:grpSpPr>
              <a:xfrm>
                <a:off x="24003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241" name="Rectangle 240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Rectangle 241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Rectangle 242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Rectangle 243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Rectangle 244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Rectangle 245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7" name="Rectangle 246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8" name="Rectangle 247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Rectangle 248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Rectangle 249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37" name="Group 340"/>
            <p:cNvGrpSpPr>
              <a:grpSpLocks noChangeAspect="1"/>
            </p:cNvGrpSpPr>
            <p:nvPr/>
          </p:nvGrpSpPr>
          <p:grpSpPr>
            <a:xfrm>
              <a:off x="1524002" y="3467100"/>
              <a:ext cx="1794457" cy="1463526"/>
              <a:chOff x="342900" y="1597194"/>
              <a:chExt cx="2287122" cy="2238402"/>
            </a:xfrm>
            <a:solidFill>
              <a:schemeClr val="accent6"/>
            </a:solidFill>
          </p:grpSpPr>
          <p:grpSp>
            <p:nvGrpSpPr>
              <p:cNvPr id="238" name="Group 8"/>
              <p:cNvGrpSpPr>
                <a:grpSpLocks noChangeAspect="1"/>
              </p:cNvGrpSpPr>
              <p:nvPr/>
            </p:nvGrpSpPr>
            <p:grpSpPr>
              <a:xfrm>
                <a:off x="3429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42" name="Rectangle 44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Rectangle 44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Rectangle 44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Rectangle 44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6" name="Rectangle 44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Rectangle 44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Rectangle 44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Rectangle 44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Rectangle 44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Rectangle 45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9" name="Group 9"/>
              <p:cNvGrpSpPr>
                <a:grpSpLocks noChangeAspect="1"/>
              </p:cNvGrpSpPr>
              <p:nvPr/>
            </p:nvGrpSpPr>
            <p:grpSpPr>
              <a:xfrm>
                <a:off x="5715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32" name="Rectangle 43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3" name="Rectangle 43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Rectangle 43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Rectangle 43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Rectangle 43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Rectangle 43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Rectangle 43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Rectangle 43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Rectangle 43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Rectangle 44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0" name="Group 10"/>
              <p:cNvGrpSpPr>
                <a:grpSpLocks noChangeAspect="1"/>
              </p:cNvGrpSpPr>
              <p:nvPr/>
            </p:nvGrpSpPr>
            <p:grpSpPr>
              <a:xfrm>
                <a:off x="800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22" name="Rectangle 42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3" name="Rectangle 42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4" name="Rectangle 42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Rectangle 42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Rectangle 42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Rectangle 42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Rectangle 42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Rectangle 42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Rectangle 42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Rectangle 43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1" name="Group 11"/>
              <p:cNvGrpSpPr>
                <a:grpSpLocks noChangeAspect="1"/>
              </p:cNvGrpSpPr>
              <p:nvPr/>
            </p:nvGrpSpPr>
            <p:grpSpPr>
              <a:xfrm>
                <a:off x="10287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12" name="Rectangle 41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3" name="Rectangle 41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Rectangle 41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Rectangle 41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Rectangle 41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Rectangle 41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Rectangle 41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Rectangle 41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Rectangle 41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Rectangle 42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2" name="Group 12"/>
              <p:cNvGrpSpPr>
                <a:grpSpLocks noChangeAspect="1"/>
              </p:cNvGrpSpPr>
              <p:nvPr/>
            </p:nvGrpSpPr>
            <p:grpSpPr>
              <a:xfrm>
                <a:off x="12572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02" name="Rectangle 40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Rectangle 40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Rectangle 40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Rectangle 40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Rectangle 40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Rectangle 40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Rectangle 40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Rectangle 40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Rectangle 40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Rectangle 41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3" name="Group 13"/>
              <p:cNvGrpSpPr>
                <a:grpSpLocks noChangeAspect="1"/>
              </p:cNvGrpSpPr>
              <p:nvPr/>
            </p:nvGrpSpPr>
            <p:grpSpPr>
              <a:xfrm>
                <a:off x="14858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92" name="Rectangle 39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Rectangle 39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Rectangle 39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Rectangle 39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Rectangle 39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Rectangle 39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Rectangle 39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Rectangle 39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Rectangle 39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Rectangle 40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4" name="Group 14"/>
              <p:cNvGrpSpPr>
                <a:grpSpLocks noChangeAspect="1"/>
              </p:cNvGrpSpPr>
              <p:nvPr/>
            </p:nvGrpSpPr>
            <p:grpSpPr>
              <a:xfrm>
                <a:off x="17144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82" name="Rectangle 38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Rectangle 38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Rectangle 38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Rectangle 38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Rectangle 38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Rectangle 38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Rectangle 38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Rectangle 38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Rectangle 38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Rectangle 39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5" name="Group 15"/>
              <p:cNvGrpSpPr>
                <a:grpSpLocks noChangeAspect="1"/>
              </p:cNvGrpSpPr>
              <p:nvPr/>
            </p:nvGrpSpPr>
            <p:grpSpPr>
              <a:xfrm>
                <a:off x="1943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72" name="Rectangle 37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Rectangle 37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Rectangle 37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Rectangle 37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Rectangle 37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Rectangle 37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Rectangle 37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Rectangle 37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Rectangle 37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Rectangle 38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6" name="Group 16"/>
              <p:cNvGrpSpPr>
                <a:grpSpLocks noChangeAspect="1"/>
              </p:cNvGrpSpPr>
              <p:nvPr/>
            </p:nvGrpSpPr>
            <p:grpSpPr>
              <a:xfrm>
                <a:off x="2171703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62" name="Rectangle 36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Rectangle 36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Rectangle 36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Rectangle 36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Rectangle 36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Rectangle 36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Rectangle 36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Rectangle 36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Rectangle 36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Rectangle 37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7" name="Group 17"/>
              <p:cNvGrpSpPr>
                <a:grpSpLocks noChangeAspect="1"/>
              </p:cNvGrpSpPr>
              <p:nvPr/>
            </p:nvGrpSpPr>
            <p:grpSpPr>
              <a:xfrm>
                <a:off x="24003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352" name="Rectangle 351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tangle 352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Rectangle 353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Rectangle 354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Rectangle 355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Rectangle 356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Rectangle 357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Rectangle 358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Rectangle 359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Rectangle 360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48" name="Group 451"/>
            <p:cNvGrpSpPr>
              <a:grpSpLocks noChangeAspect="1"/>
            </p:cNvGrpSpPr>
            <p:nvPr/>
          </p:nvGrpSpPr>
          <p:grpSpPr>
            <a:xfrm>
              <a:off x="1981202" y="3695700"/>
              <a:ext cx="1794457" cy="1463526"/>
              <a:chOff x="342900" y="1597194"/>
              <a:chExt cx="2287122" cy="2238402"/>
            </a:xfrm>
            <a:solidFill>
              <a:schemeClr val="accent6"/>
            </a:solidFill>
          </p:grpSpPr>
          <p:grpSp>
            <p:nvGrpSpPr>
              <p:cNvPr id="349" name="Group 8"/>
              <p:cNvGrpSpPr>
                <a:grpSpLocks noChangeAspect="1"/>
              </p:cNvGrpSpPr>
              <p:nvPr/>
            </p:nvGrpSpPr>
            <p:grpSpPr>
              <a:xfrm>
                <a:off x="3429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553" name="Rectangle 55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4" name="Rectangle 55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5" name="Rectangle 55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6" name="Rectangle 55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7" name="Rectangle 55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8" name="Rectangle 55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9" name="Rectangle 55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0" name="Rectangle 55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1" name="Rectangle 56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2" name="Rectangle 56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0" name="Group 9"/>
              <p:cNvGrpSpPr>
                <a:grpSpLocks noChangeAspect="1"/>
              </p:cNvGrpSpPr>
              <p:nvPr/>
            </p:nvGrpSpPr>
            <p:grpSpPr>
              <a:xfrm>
                <a:off x="5715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543" name="Rectangle 54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4" name="Rectangle 54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5" name="Rectangle 54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6" name="Rectangle 54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7" name="Rectangle 54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8" name="Rectangle 54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9" name="Rectangle 54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0" name="Rectangle 54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1" name="Rectangle 55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2" name="Rectangle 55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1" name="Group 10"/>
              <p:cNvGrpSpPr>
                <a:grpSpLocks noChangeAspect="1"/>
              </p:cNvGrpSpPr>
              <p:nvPr/>
            </p:nvGrpSpPr>
            <p:grpSpPr>
              <a:xfrm>
                <a:off x="800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533" name="Rectangle 53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Rectangle 53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Rectangle 53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6" name="Rectangle 53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7" name="Rectangle 53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8" name="Rectangle 53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9" name="Rectangle 53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Rectangle 53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Rectangle 54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2" name="Rectangle 54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2" name="Group 11"/>
              <p:cNvGrpSpPr>
                <a:grpSpLocks noChangeAspect="1"/>
              </p:cNvGrpSpPr>
              <p:nvPr/>
            </p:nvGrpSpPr>
            <p:grpSpPr>
              <a:xfrm>
                <a:off x="10287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523" name="Rectangle 52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4" name="Rectangle 52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5" name="Rectangle 52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6" name="Rectangle 52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Rectangle 52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Rectangle 52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Rectangle 52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Rectangle 52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Rectangle 53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" name="Rectangle 53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3" name="Group 12"/>
              <p:cNvGrpSpPr>
                <a:grpSpLocks noChangeAspect="1"/>
              </p:cNvGrpSpPr>
              <p:nvPr/>
            </p:nvGrpSpPr>
            <p:grpSpPr>
              <a:xfrm>
                <a:off x="12572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513" name="Rectangle 51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4" name="Rectangle 51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5" name="Rectangle 51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6" name="Rectangle 51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7" name="Rectangle 51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8" name="Rectangle 51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9" name="Rectangle 51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0" name="Rectangle 51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1" name="Rectangle 52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2" name="Rectangle 52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4" name="Group 13"/>
              <p:cNvGrpSpPr>
                <a:grpSpLocks noChangeAspect="1"/>
              </p:cNvGrpSpPr>
              <p:nvPr/>
            </p:nvGrpSpPr>
            <p:grpSpPr>
              <a:xfrm>
                <a:off x="14858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503" name="Rectangle 50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Rectangle 50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5" name="Rectangle 50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Rectangle 50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7" name="Rectangle 50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8" name="Rectangle 50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9" name="Rectangle 50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0" name="Rectangle 50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1" name="Rectangle 51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2" name="Rectangle 51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5" name="Group 14"/>
              <p:cNvGrpSpPr>
                <a:grpSpLocks noChangeAspect="1"/>
              </p:cNvGrpSpPr>
              <p:nvPr/>
            </p:nvGrpSpPr>
            <p:grpSpPr>
              <a:xfrm>
                <a:off x="1714499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93" name="Rectangle 49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Rectangle 49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Rectangle 49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Rectangle 49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Rectangle 49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Rectangle 49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Rectangle 49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0" name="Rectangle 49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Rectangle 50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Rectangle 50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6" name="Group 15"/>
              <p:cNvGrpSpPr>
                <a:grpSpLocks noChangeAspect="1"/>
              </p:cNvGrpSpPr>
              <p:nvPr/>
            </p:nvGrpSpPr>
            <p:grpSpPr>
              <a:xfrm>
                <a:off x="19431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83" name="Rectangle 48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Rectangle 48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Rectangle 48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Rectangle 48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Rectangle 48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Rectangle 48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Rectangle 48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0" name="Rectangle 48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Rectangle 49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Rectangle 49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7" name="Group 16"/>
              <p:cNvGrpSpPr>
                <a:grpSpLocks noChangeAspect="1"/>
              </p:cNvGrpSpPr>
              <p:nvPr/>
            </p:nvGrpSpPr>
            <p:grpSpPr>
              <a:xfrm>
                <a:off x="2171703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73" name="Rectangle 47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Rectangle 47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Rectangle 47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Rectangle 47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Rectangle 47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Rectangle 47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Rectangle 47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0" name="Rectangle 47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Rectangle 48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Rectangle 48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8" name="Group 17"/>
              <p:cNvGrpSpPr>
                <a:grpSpLocks noChangeAspect="1"/>
              </p:cNvGrpSpPr>
              <p:nvPr/>
            </p:nvGrpSpPr>
            <p:grpSpPr>
              <a:xfrm>
                <a:off x="2400300" y="1597194"/>
                <a:ext cx="229722" cy="2238402"/>
                <a:chOff x="3882188" y="2366825"/>
                <a:chExt cx="182880" cy="1781967"/>
              </a:xfrm>
              <a:grpFill/>
            </p:grpSpPr>
            <p:sp>
              <p:nvSpPr>
                <p:cNvPr id="463" name="Rectangle 462"/>
                <p:cNvSpPr>
                  <a:spLocks noChangeAspect="1"/>
                </p:cNvSpPr>
                <p:nvPr/>
              </p:nvSpPr>
              <p:spPr>
                <a:xfrm>
                  <a:off x="3882188" y="2550230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Rectangle 463"/>
                <p:cNvSpPr>
                  <a:spLocks noChangeAspect="1"/>
                </p:cNvSpPr>
                <p:nvPr/>
              </p:nvSpPr>
              <p:spPr>
                <a:xfrm>
                  <a:off x="3882188" y="306309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Rectangle 464"/>
                <p:cNvSpPr>
                  <a:spLocks noChangeAspect="1"/>
                </p:cNvSpPr>
                <p:nvPr/>
              </p:nvSpPr>
              <p:spPr>
                <a:xfrm>
                  <a:off x="3882188" y="2725046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Rectangle 465"/>
                <p:cNvSpPr>
                  <a:spLocks noChangeAspect="1"/>
                </p:cNvSpPr>
                <p:nvPr/>
              </p:nvSpPr>
              <p:spPr>
                <a:xfrm>
                  <a:off x="3882188" y="324597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7" name="Rectangle 466"/>
                <p:cNvSpPr>
                  <a:spLocks noChangeAspect="1"/>
                </p:cNvSpPr>
                <p:nvPr/>
              </p:nvSpPr>
              <p:spPr>
                <a:xfrm>
                  <a:off x="3882188" y="2886414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8" name="Rectangle 467"/>
                <p:cNvSpPr>
                  <a:spLocks noChangeAspect="1"/>
                </p:cNvSpPr>
                <p:nvPr/>
              </p:nvSpPr>
              <p:spPr>
                <a:xfrm>
                  <a:off x="3882188" y="3426799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Rectangle 468"/>
                <p:cNvSpPr>
                  <a:spLocks noChangeAspect="1"/>
                </p:cNvSpPr>
                <p:nvPr/>
              </p:nvSpPr>
              <p:spPr>
                <a:xfrm>
                  <a:off x="3882188" y="3611177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Rectangle 469"/>
                <p:cNvSpPr>
                  <a:spLocks noChangeAspect="1"/>
                </p:cNvSpPr>
                <p:nvPr/>
              </p:nvSpPr>
              <p:spPr>
                <a:xfrm>
                  <a:off x="3882188" y="3789871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Rectangle 470"/>
                <p:cNvSpPr>
                  <a:spLocks noChangeAspect="1"/>
                </p:cNvSpPr>
                <p:nvPr/>
              </p:nvSpPr>
              <p:spPr>
                <a:xfrm>
                  <a:off x="3882188" y="3965912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Rectangle 471"/>
                <p:cNvSpPr>
                  <a:spLocks noChangeAspect="1"/>
                </p:cNvSpPr>
                <p:nvPr/>
              </p:nvSpPr>
              <p:spPr>
                <a:xfrm>
                  <a:off x="3882188" y="2366825"/>
                  <a:ext cx="182880" cy="182880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59" name="Group 562"/>
            <p:cNvGrpSpPr>
              <a:grpSpLocks noChangeAspect="1"/>
            </p:cNvGrpSpPr>
            <p:nvPr/>
          </p:nvGrpSpPr>
          <p:grpSpPr>
            <a:xfrm>
              <a:off x="4800608" y="2929578"/>
              <a:ext cx="229725" cy="1865336"/>
              <a:chOff x="3882186" y="2366825"/>
              <a:chExt cx="182882" cy="1781967"/>
            </a:xfrm>
            <a:solidFill>
              <a:schemeClr val="accent4"/>
            </a:solidFill>
          </p:grpSpPr>
          <p:sp>
            <p:nvSpPr>
              <p:cNvPr id="597" name="Rectangle 5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8" name="Rectangle 597"/>
              <p:cNvSpPr>
                <a:spLocks noChangeAspect="1"/>
              </p:cNvSpPr>
              <p:nvPr/>
            </p:nvSpPr>
            <p:spPr>
              <a:xfrm>
                <a:off x="3882186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9" name="Rectangle 5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0" name="Rectangle 5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1" name="Rectangle 6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2" name="Rectangle 6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Rectangle 6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Rectangle 6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5" name="Rectangle 6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6" name="Rectangle 6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0" name="Group 563"/>
            <p:cNvGrpSpPr>
              <a:grpSpLocks noChangeAspect="1"/>
            </p:cNvGrpSpPr>
            <p:nvPr/>
          </p:nvGrpSpPr>
          <p:grpSpPr>
            <a:xfrm>
              <a:off x="5101857" y="2929578"/>
              <a:ext cx="229722" cy="1865336"/>
              <a:chOff x="3882188" y="2366825"/>
              <a:chExt cx="182880" cy="1781967"/>
            </a:xfrm>
            <a:solidFill>
              <a:schemeClr val="accent4"/>
            </a:solidFill>
          </p:grpSpPr>
          <p:sp>
            <p:nvSpPr>
              <p:cNvPr id="587" name="Rectangle 5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8" name="Rectangle 5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9" name="Rectangle 5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0" name="Rectangle 5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1" name="Rectangle 5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2" name="Rectangle 5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Rectangle 5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Rectangle 5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Rectangle 5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6" name="Rectangle 5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1" name="Group 564"/>
            <p:cNvGrpSpPr>
              <a:grpSpLocks noChangeAspect="1"/>
            </p:cNvGrpSpPr>
            <p:nvPr/>
          </p:nvGrpSpPr>
          <p:grpSpPr>
            <a:xfrm>
              <a:off x="5410200" y="2933700"/>
              <a:ext cx="229722" cy="1865336"/>
              <a:chOff x="3882188" y="2366825"/>
              <a:chExt cx="182880" cy="1781967"/>
            </a:xfrm>
            <a:solidFill>
              <a:schemeClr val="accent4"/>
            </a:solidFill>
          </p:grpSpPr>
          <p:sp>
            <p:nvSpPr>
              <p:cNvPr id="577" name="Rectangle 5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8" name="Rectangle 5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9" name="Rectangle 5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0" name="Rectangle 5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1" name="Rectangle 5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2" name="Rectangle 5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3" name="Rectangle 5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" name="Rectangle 5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5" name="Rectangle 5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6" name="Rectangle 5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2" name="Group 565"/>
            <p:cNvGrpSpPr>
              <a:grpSpLocks noChangeAspect="1"/>
            </p:cNvGrpSpPr>
            <p:nvPr/>
          </p:nvGrpSpPr>
          <p:grpSpPr>
            <a:xfrm>
              <a:off x="5713878" y="2933700"/>
              <a:ext cx="229722" cy="1865329"/>
              <a:chOff x="3882188" y="2366825"/>
              <a:chExt cx="182880" cy="1781961"/>
            </a:xfrm>
            <a:solidFill>
              <a:schemeClr val="accent4"/>
            </a:solidFill>
          </p:grpSpPr>
          <p:sp>
            <p:nvSpPr>
              <p:cNvPr id="567" name="Rectangle 566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8" name="Rectangle 567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9" name="Rectangle 568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0" name="Rectangle 569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1" name="Rectangle 570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2" name="Rectangle 571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3" name="Rectangle 572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4" name="Rectangle 573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5" name="Rectangle 574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6" name="Rectangle 5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07" name="Rectangle 606"/>
            <p:cNvSpPr>
              <a:spLocks noChangeAspect="1"/>
            </p:cNvSpPr>
            <p:nvPr/>
          </p:nvSpPr>
          <p:spPr>
            <a:xfrm>
              <a:off x="7542678" y="3377732"/>
              <a:ext cx="229722" cy="19143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8" name="Rectangle 607"/>
            <p:cNvSpPr>
              <a:spLocks noChangeAspect="1"/>
            </p:cNvSpPr>
            <p:nvPr/>
          </p:nvSpPr>
          <p:spPr>
            <a:xfrm>
              <a:off x="7542678" y="3742158"/>
              <a:ext cx="229722" cy="19143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9" name="Rectangle 608"/>
            <p:cNvSpPr>
              <a:spLocks noChangeAspect="1"/>
            </p:cNvSpPr>
            <p:nvPr/>
          </p:nvSpPr>
          <p:spPr>
            <a:xfrm>
              <a:off x="7542678" y="4076700"/>
              <a:ext cx="229722" cy="191436"/>
            </a:xfrm>
            <a:prstGeom prst="rect">
              <a:avLst/>
            </a:prstGeom>
            <a:solidFill>
              <a:srgbClr val="E86D1F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10" name="TextBox 609"/>
          <p:cNvSpPr txBox="1"/>
          <p:nvPr/>
        </p:nvSpPr>
        <p:spPr>
          <a:xfrm>
            <a:off x="838200" y="1714500"/>
            <a:ext cx="15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7" name="Pentagon 616"/>
          <p:cNvSpPr/>
          <p:nvPr/>
        </p:nvSpPr>
        <p:spPr>
          <a:xfrm>
            <a:off x="1905000" y="33147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5 0 0</a:t>
            </a:r>
          </a:p>
        </p:txBody>
      </p:sp>
      <p:sp>
        <p:nvSpPr>
          <p:cNvPr id="621" name="Pentagon 620"/>
          <p:cNvSpPr/>
          <p:nvPr/>
        </p:nvSpPr>
        <p:spPr>
          <a:xfrm>
            <a:off x="4343400" y="33147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4 0</a:t>
            </a:r>
          </a:p>
        </p:txBody>
      </p:sp>
      <p:sp>
        <p:nvSpPr>
          <p:cNvPr id="624" name="Pentagon 623"/>
          <p:cNvSpPr/>
          <p:nvPr/>
        </p:nvSpPr>
        <p:spPr>
          <a:xfrm>
            <a:off x="6172200" y="33147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</a:t>
            </a:r>
          </a:p>
        </p:txBody>
      </p:sp>
      <p:cxnSp>
        <p:nvCxnSpPr>
          <p:cNvPr id="625" name="Straight Arrow Connector 624"/>
          <p:cNvCxnSpPr/>
          <p:nvPr/>
        </p:nvCxnSpPr>
        <p:spPr>
          <a:xfrm>
            <a:off x="2438400" y="4000500"/>
            <a:ext cx="838200" cy="6858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7" name="Straight Arrow Connector 626"/>
          <p:cNvCxnSpPr>
            <a:endCxn id="632" idx="0"/>
          </p:cNvCxnSpPr>
          <p:nvPr/>
        </p:nvCxnSpPr>
        <p:spPr>
          <a:xfrm rot="5400000">
            <a:off x="3876675" y="4067175"/>
            <a:ext cx="736600" cy="5016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Straight Arrow Connector 629"/>
          <p:cNvCxnSpPr/>
          <p:nvPr/>
        </p:nvCxnSpPr>
        <p:spPr>
          <a:xfrm rot="10800000" flipV="1">
            <a:off x="4572000" y="3924300"/>
            <a:ext cx="1600200" cy="9144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1" name="Pentagon 630"/>
          <p:cNvSpPr/>
          <p:nvPr/>
        </p:nvSpPr>
        <p:spPr>
          <a:xfrm>
            <a:off x="3276600" y="46863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5 0 0</a:t>
            </a:r>
          </a:p>
        </p:txBody>
      </p:sp>
      <p:sp>
        <p:nvSpPr>
          <p:cNvPr id="632" name="Pentagon 631"/>
          <p:cNvSpPr/>
          <p:nvPr/>
        </p:nvSpPr>
        <p:spPr>
          <a:xfrm>
            <a:off x="3657600" y="46863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4 0</a:t>
            </a:r>
          </a:p>
        </p:txBody>
      </p:sp>
      <p:sp>
        <p:nvSpPr>
          <p:cNvPr id="633" name="Pentagon 632"/>
          <p:cNvSpPr/>
          <p:nvPr/>
        </p:nvSpPr>
        <p:spPr>
          <a:xfrm>
            <a:off x="4038600" y="46863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639" name="Rectangle 638"/>
          <p:cNvSpPr/>
          <p:nvPr/>
        </p:nvSpPr>
        <p:spPr>
          <a:xfrm>
            <a:off x="3505202" y="3390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40" name="Rectangle 639"/>
          <p:cNvSpPr/>
          <p:nvPr/>
        </p:nvSpPr>
        <p:spPr>
          <a:xfrm>
            <a:off x="5536061" y="33909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" grpId="1" animBg="1"/>
      <p:bldP spid="621" grpId="1" animBg="1"/>
      <p:bldP spid="624" grpId="1" animBg="1"/>
      <p:bldP spid="631" grpId="1" animBg="1"/>
      <p:bldP spid="632" grpId="1" animBg="1"/>
      <p:bldP spid="633" grpId="1" animBg="1"/>
      <p:bldP spid="639" grpId="1"/>
      <p:bldP spid="64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19050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473 + 125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647700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066800" y="15621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473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066800" y="34671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30" name="Group 229"/>
          <p:cNvGrpSpPr>
            <a:grpSpLocks noChangeAspect="1"/>
          </p:cNvGrpSpPr>
          <p:nvPr/>
        </p:nvGrpSpPr>
        <p:grpSpPr>
          <a:xfrm>
            <a:off x="3276600" y="1104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3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74" name="Group 973"/>
          <p:cNvGrpSpPr>
            <a:grpSpLocks noChangeAspect="1"/>
          </p:cNvGrpSpPr>
          <p:nvPr/>
        </p:nvGrpSpPr>
        <p:grpSpPr>
          <a:xfrm>
            <a:off x="5791204" y="1104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975" name="Rectangle 974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6" name="Rectangle 975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7" name="Rectangle 976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8" name="Rectangle 977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9" name="Rectangle 978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0" name="Rectangle 979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1" name="Rectangle 980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2" name="Rectangle 981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3" name="Rectangle 982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4" name="Rectangle 98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014" name="Rectangle 1013"/>
          <p:cNvSpPr>
            <a:spLocks noChangeAspect="1"/>
          </p:cNvSpPr>
          <p:nvPr/>
        </p:nvSpPr>
        <p:spPr>
          <a:xfrm>
            <a:off x="7772404" y="1257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26" name="Group 1125"/>
          <p:cNvGrpSpPr>
            <a:grpSpLocks noChangeAspect="1"/>
          </p:cNvGrpSpPr>
          <p:nvPr/>
        </p:nvGrpSpPr>
        <p:grpSpPr>
          <a:xfrm>
            <a:off x="3505200" y="1257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12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7" name="Rectangle 11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7" name="Rectangle 11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Rectangle 11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Rectangle 11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Rectangle 11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Rectangle 11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Rectangle 11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Rectangle 11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Rectangle 11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Rectangle 11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Rectangle 11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37" name="Group 1236"/>
          <p:cNvGrpSpPr>
            <a:grpSpLocks noChangeAspect="1"/>
          </p:cNvGrpSpPr>
          <p:nvPr/>
        </p:nvGrpSpPr>
        <p:grpSpPr>
          <a:xfrm>
            <a:off x="3703946" y="1409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23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38" name="Rectangle 133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9" name="Rectangle 133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0" name="Rectangle 133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1" name="Rectangle 134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2" name="Rectangle 134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3" name="Rectangle 134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4" name="Rectangle 134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5" name="Rectangle 134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6" name="Rectangle 134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7" name="Rectangle 134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28" name="Rectangle 13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9" name="Rectangle 13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0" name="Rectangle 13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1" name="Rectangle 13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2" name="Rectangle 13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3" name="Rectangle 13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4" name="Rectangle 13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5" name="Rectangle 13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6" name="Rectangle 13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7" name="Rectangle 13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18" name="Rectangle 13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9" name="Rectangle 13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0" name="Rectangle 13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1" name="Rectangle 13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2" name="Rectangle 13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3" name="Rectangle 13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4" name="Rectangle 13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5" name="Rectangle 13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6" name="Rectangle 13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7" name="Rectangle 13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08" name="Rectangle 13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9" name="Rectangle 13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0" name="Rectangle 13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1" name="Rectangle 13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2" name="Rectangle 13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3" name="Rectangle 13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4" name="Rectangle 13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5" name="Rectangle 13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6" name="Rectangle 13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7" name="Rectangle 13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98" name="Rectangle 12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9" name="Rectangle 12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0" name="Rectangle 12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1" name="Rectangle 13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2" name="Rectangle 13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3" name="Rectangle 13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4" name="Rectangle 13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5" name="Rectangle 13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6" name="Rectangle 13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7" name="Rectangle 13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88" name="Rectangle 12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9" name="Rectangle 12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0" name="Rectangle 12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1" name="Rectangle 12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2" name="Rectangle 12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3" name="Rectangle 12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4" name="Rectangle 12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5" name="Rectangle 12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6" name="Rectangle 12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7" name="Rectangle 12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278" name="Rectangle 12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9" name="Rectangle 12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0" name="Rectangle 127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1" name="Rectangle 12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2" name="Rectangle 12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3" name="Rectangle 12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4" name="Rectangle 12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5" name="Rectangle 12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6" name="Rectangle 12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7" name="Rectangle 12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68" name="Rectangle 12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9" name="Rectangle 12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0" name="Rectangle 126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1" name="Rectangle 12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2" name="Rectangle 12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3" name="Rectangle 12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4" name="Rectangle 12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5" name="Rectangle 12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6" name="Rectangle 12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7" name="Rectangle 12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58" name="Rectangle 125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9" name="Rectangle 125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" name="Rectangle 125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1" name="Rectangle 126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2" name="Rectangle 126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" name="Rectangle 126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4" name="Rectangle 126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5" name="Rectangle 126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" name="Rectangle 126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7" name="Rectangle 126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8" name="Rectangle 124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9" name="Rectangle 124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0" name="Rectangle 124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1" name="Rectangle 125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2" name="Rectangle 125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3" name="Rectangle 125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4" name="Rectangle 125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5" name="Rectangle 125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6" name="Rectangle 125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7" name="Rectangle 125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48" name="Group 1347"/>
          <p:cNvGrpSpPr>
            <a:grpSpLocks noChangeAspect="1"/>
          </p:cNvGrpSpPr>
          <p:nvPr/>
        </p:nvGrpSpPr>
        <p:grpSpPr>
          <a:xfrm>
            <a:off x="5943604" y="1257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49" name="Rectangle 134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0" name="Rectangle 134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1" name="Rectangle 135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2" name="Rectangle 135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3" name="Rectangle 135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4" name="Rectangle 135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5" name="Rectangle 135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6" name="Rectangle 135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7" name="Rectangle 135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58" name="Rectangle 135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59" name="Group 1358"/>
          <p:cNvGrpSpPr>
            <a:grpSpLocks noChangeAspect="1"/>
          </p:cNvGrpSpPr>
          <p:nvPr/>
        </p:nvGrpSpPr>
        <p:grpSpPr>
          <a:xfrm>
            <a:off x="6096004" y="1409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60" name="Rectangle 135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1" name="Rectangle 136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2" name="Rectangle 136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3" name="Rectangle 136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4" name="Rectangle 136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5" name="Rectangle 136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6" name="Rectangle 136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7" name="Rectangle 136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8" name="Rectangle 136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69" name="Rectangle 136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81" name="Group 1380"/>
          <p:cNvGrpSpPr>
            <a:grpSpLocks noChangeAspect="1"/>
          </p:cNvGrpSpPr>
          <p:nvPr/>
        </p:nvGrpSpPr>
        <p:grpSpPr>
          <a:xfrm>
            <a:off x="6546071" y="1257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82" name="Rectangle 138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3" name="Rectangle 138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4" name="Rectangle 138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5" name="Rectangle 138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6" name="Rectangle 138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7" name="Rectangle 138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8" name="Rectangle 138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89" name="Rectangle 138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0" name="Rectangle 138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1" name="Rectangle 139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92" name="Group 1391"/>
          <p:cNvGrpSpPr>
            <a:grpSpLocks noChangeAspect="1"/>
          </p:cNvGrpSpPr>
          <p:nvPr/>
        </p:nvGrpSpPr>
        <p:grpSpPr>
          <a:xfrm>
            <a:off x="6698468" y="1409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93" name="Rectangle 1392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4" name="Rectangle 1393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5" name="Rectangle 1394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6" name="Rectangle 1395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7" name="Rectangle 1396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8" name="Rectangle 1397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99" name="Rectangle 1398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0" name="Rectangle 1399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1" name="Rectangle 1400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2" name="Rectangle 140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403" name="Group 1402"/>
          <p:cNvGrpSpPr>
            <a:grpSpLocks noChangeAspect="1"/>
          </p:cNvGrpSpPr>
          <p:nvPr/>
        </p:nvGrpSpPr>
        <p:grpSpPr>
          <a:xfrm>
            <a:off x="6850871" y="1562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404" name="Rectangle 140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5" name="Rectangle 140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6" name="Rectangle 140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7" name="Rectangle 140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8" name="Rectangle 140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09" name="Rectangle 140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0" name="Rectangle 140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1" name="Rectangle 141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2" name="Rectangle 141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13" name="Rectangle 141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414" name="Rectangle 1413"/>
          <p:cNvSpPr>
            <a:spLocks noChangeAspect="1"/>
          </p:cNvSpPr>
          <p:nvPr/>
        </p:nvSpPr>
        <p:spPr>
          <a:xfrm>
            <a:off x="7772404" y="1485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5" name="Rectangle 1414"/>
          <p:cNvSpPr>
            <a:spLocks noChangeAspect="1"/>
          </p:cNvSpPr>
          <p:nvPr/>
        </p:nvSpPr>
        <p:spPr>
          <a:xfrm>
            <a:off x="7772404" y="17145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416" name="Group 1415"/>
          <p:cNvGrpSpPr>
            <a:grpSpLocks noChangeAspect="1"/>
          </p:cNvGrpSpPr>
          <p:nvPr/>
        </p:nvGrpSpPr>
        <p:grpSpPr>
          <a:xfrm>
            <a:off x="3276600" y="3162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417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17" name="Rectangle 15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8" name="Rectangle 15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Rectangle 15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Rectangle 15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Rectangle 15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2" name="Rectangle 15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Rectangle 15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Rectangle 15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Rectangle 15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Rectangle 15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7" name="Rectangle 15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Rectangle 15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Rectangle 15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Rectangle 15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Rectangle 15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Rectangle 15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Rectangle 15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Rectangle 15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Rectangle 15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Rectangle 15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97" name="Rectangle 14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Rectangle 14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Rectangle 14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Rectangle 14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Rectangle 15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Rectangle 15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Rectangle 15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Rectangle 15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Rectangle 15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Rectangle 15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87" name="Rectangle 14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Rectangle 14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Rectangle 14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Rectangle 14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Rectangle 14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Rectangle 14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Rectangle 14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Rectangle 14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Rectangle 14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Rectangle 14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77" name="Rectangle 14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Rectangle 14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Rectangle 14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Rectangle 14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Rectangle 14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Rectangle 14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Rectangle 14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Rectangle 14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Rectangle 14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Rectangle 14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67" name="Rectangle 14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Rectangle 14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Rectangle 14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Rectangle 14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Rectangle 14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Rectangle 14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Rectangle 14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Rectangle 14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Rectangle 14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Rectangle 14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457" name="Rectangle 14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Rectangle 14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Rectangle 145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Rectangle 14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Rectangle 14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Rectangle 14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Rectangle 14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Rectangle 14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Rectangle 14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Rectangle 14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47" name="Rectangle 14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8" name="Rectangle 14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Rectangle 14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Rectangle 14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Rectangle 14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Rectangle 14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Rectangle 14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Rectangle 14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Rectangle 14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Rectangle 14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37" name="Rectangle 14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Rectangle 14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Rectangle 14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Rectangle 14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Rectangle 14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Rectangle 14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Rectangle 14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Rectangle 14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Rectangle 14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Rectangle 14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27" name="Rectangle 14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Rectangle 14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Rectangle 14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Rectangle 14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Rectangle 14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Rectangle 14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Rectangle 14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Rectangle 14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Rectangle 14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Rectangle 14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27" name="Group 1526"/>
          <p:cNvGrpSpPr>
            <a:grpSpLocks noChangeAspect="1"/>
          </p:cNvGrpSpPr>
          <p:nvPr/>
        </p:nvGrpSpPr>
        <p:grpSpPr>
          <a:xfrm>
            <a:off x="5867404" y="3086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528" name="Rectangle 152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9" name="Rectangle 152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0" name="Rectangle 152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1" name="Rectangle 153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2" name="Rectangle 153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3" name="Rectangle 153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4" name="Rectangle 153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5" name="Rectangle 153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6" name="Rectangle 153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7" name="Rectangle 153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38" name="Group 1537"/>
          <p:cNvGrpSpPr>
            <a:grpSpLocks noChangeAspect="1"/>
          </p:cNvGrpSpPr>
          <p:nvPr/>
        </p:nvGrpSpPr>
        <p:grpSpPr>
          <a:xfrm>
            <a:off x="6172204" y="3086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539" name="Rectangle 153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0" name="Rectangle 153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1" name="Rectangle 154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2" name="Rectangle 154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3" name="Rectangle 154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4" name="Rectangle 154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5" name="Rectangle 154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6" name="Rectangle 154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7" name="Rectangle 154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8" name="Rectangle 154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0" name="Group 1659"/>
          <p:cNvGrpSpPr>
            <a:grpSpLocks noChangeAspect="1"/>
          </p:cNvGrpSpPr>
          <p:nvPr/>
        </p:nvGrpSpPr>
        <p:grpSpPr>
          <a:xfrm>
            <a:off x="3932546" y="1562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6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1" name="Rectangle 16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71" name="Rectangle 16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2" name="Rectangle 16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3" name="Rectangle 16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4" name="Rectangle 16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5" name="Rectangle 16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6" name="Rectangle 16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7" name="Rectangle 16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8" name="Rectangle 16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9" name="Rectangle 16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0" name="Rectangle 16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71" name="Group 1770"/>
          <p:cNvGrpSpPr>
            <a:grpSpLocks noChangeAspect="1"/>
          </p:cNvGrpSpPr>
          <p:nvPr/>
        </p:nvGrpSpPr>
        <p:grpSpPr>
          <a:xfrm>
            <a:off x="6248404" y="1562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772" name="Rectangle 177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3" name="Rectangle 177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4" name="Rectangle 1773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5" name="Rectangle 1774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6" name="Rectangle 177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7" name="Rectangle 177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8" name="Rectangle 177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9" name="Rectangle 177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0" name="Rectangle 177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1" name="Rectangle 178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2" name="Rectangle 1781"/>
          <p:cNvSpPr>
            <a:spLocks noChangeAspect="1"/>
          </p:cNvSpPr>
          <p:nvPr/>
        </p:nvSpPr>
        <p:spPr>
          <a:xfrm>
            <a:off x="7772404" y="3162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3" name="Rectangle 1782"/>
          <p:cNvSpPr>
            <a:spLocks noChangeAspect="1"/>
          </p:cNvSpPr>
          <p:nvPr/>
        </p:nvSpPr>
        <p:spPr>
          <a:xfrm>
            <a:off x="7772404" y="3390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4" name="Rectangle 1783"/>
          <p:cNvSpPr>
            <a:spLocks noChangeAspect="1"/>
          </p:cNvSpPr>
          <p:nvPr/>
        </p:nvSpPr>
        <p:spPr>
          <a:xfrm>
            <a:off x="7772404" y="36195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5" name="Rectangle 1784"/>
          <p:cNvSpPr>
            <a:spLocks noChangeAspect="1"/>
          </p:cNvSpPr>
          <p:nvPr/>
        </p:nvSpPr>
        <p:spPr>
          <a:xfrm>
            <a:off x="7772404" y="38481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6" name="Rectangle 1785"/>
          <p:cNvSpPr>
            <a:spLocks noChangeAspect="1"/>
          </p:cNvSpPr>
          <p:nvPr/>
        </p:nvSpPr>
        <p:spPr>
          <a:xfrm>
            <a:off x="7772404" y="40767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8" name="Oval 1787"/>
          <p:cNvSpPr/>
          <p:nvPr/>
        </p:nvSpPr>
        <p:spPr>
          <a:xfrm>
            <a:off x="7162800" y="1104900"/>
            <a:ext cx="1447800" cy="3276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9" name="Oval 1788"/>
          <p:cNvSpPr/>
          <p:nvPr/>
        </p:nvSpPr>
        <p:spPr>
          <a:xfrm>
            <a:off x="5486400" y="1104900"/>
            <a:ext cx="1828800" cy="3276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0" name="Oval 1789"/>
          <p:cNvSpPr/>
          <p:nvPr/>
        </p:nvSpPr>
        <p:spPr>
          <a:xfrm>
            <a:off x="2590800" y="952500"/>
            <a:ext cx="2971800" cy="3581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4" name="Rectangle 1793"/>
          <p:cNvSpPr/>
          <p:nvPr/>
        </p:nvSpPr>
        <p:spPr>
          <a:xfrm>
            <a:off x="533400" y="4686300"/>
            <a:ext cx="2590800" cy="685800"/>
          </a:xfrm>
          <a:prstGeom prst="rect">
            <a:avLst/>
          </a:prstGeom>
          <a:noFill/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8" name="Pentagon 1797"/>
          <p:cNvSpPr/>
          <p:nvPr/>
        </p:nvSpPr>
        <p:spPr>
          <a:xfrm>
            <a:off x="3581400" y="45339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5 0 0</a:t>
            </a:r>
          </a:p>
        </p:txBody>
      </p:sp>
      <p:sp>
        <p:nvSpPr>
          <p:cNvPr id="1799" name="Pentagon 1798"/>
          <p:cNvSpPr/>
          <p:nvPr/>
        </p:nvSpPr>
        <p:spPr>
          <a:xfrm>
            <a:off x="5867400" y="45339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9 0</a:t>
            </a:r>
          </a:p>
        </p:txBody>
      </p:sp>
      <p:sp>
        <p:nvSpPr>
          <p:cNvPr id="1800" name="Pentagon 1799"/>
          <p:cNvSpPr/>
          <p:nvPr/>
        </p:nvSpPr>
        <p:spPr>
          <a:xfrm>
            <a:off x="7696200" y="45339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1801" name="Rectangle 1800"/>
          <p:cNvSpPr/>
          <p:nvPr/>
        </p:nvSpPr>
        <p:spPr>
          <a:xfrm>
            <a:off x="5181602" y="46863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Rectangle 1801"/>
          <p:cNvSpPr/>
          <p:nvPr/>
        </p:nvSpPr>
        <p:spPr>
          <a:xfrm>
            <a:off x="7086602" y="46863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678" name="Text Placeholder 2"/>
          <p:cNvSpPr txBox="1">
            <a:spLocks/>
          </p:cNvSpPr>
          <p:nvPr/>
        </p:nvSpPr>
        <p:spPr bwMode="auto">
          <a:xfrm>
            <a:off x="-114300" y="4800600"/>
            <a:ext cx="38862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rgbClr val="FF6600"/>
                </a:solidFill>
                <a:latin typeface="Orly's Font 2" pitchFamily="66" charset="0"/>
              </a:rPr>
              <a:t>473 + 125 = </a:t>
            </a:r>
            <a:r>
              <a:rPr lang="en-US" sz="2300" u="sng" dirty="0" smtClean="0">
                <a:solidFill>
                  <a:srgbClr val="FF6600"/>
                </a:solidFill>
                <a:latin typeface="Orly's Font 2" pitchFamily="66" charset="0"/>
              </a:rPr>
              <a:t>598</a:t>
            </a:r>
            <a:endParaRPr lang="en-US" sz="2300" u="sng" dirty="0">
              <a:solidFill>
                <a:srgbClr val="FF660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1014" grpId="0" animBg="1"/>
      <p:bldP spid="1414" grpId="0" animBg="1"/>
      <p:bldP spid="1415" grpId="0" animBg="1"/>
      <p:bldP spid="1782" grpId="0" animBg="1"/>
      <p:bldP spid="1783" grpId="0" animBg="1"/>
      <p:bldP spid="1784" grpId="0" animBg="1"/>
      <p:bldP spid="1785" grpId="0" animBg="1"/>
      <p:bldP spid="1786" grpId="0" animBg="1"/>
      <p:bldP spid="1788" grpId="0" animBg="1"/>
      <p:bldP spid="1788" grpId="1" animBg="1"/>
      <p:bldP spid="1789" grpId="0" animBg="1"/>
      <p:bldP spid="1789" grpId="1" animBg="1"/>
      <p:bldP spid="1790" grpId="0" animBg="1"/>
      <p:bldP spid="1790" grpId="1" animBg="1"/>
      <p:bldP spid="1794" grpId="0" animBg="1"/>
      <p:bldP spid="1798" grpId="0" animBg="1"/>
      <p:bldP spid="1799" grpId="0" animBg="1"/>
      <p:bldP spid="1800" grpId="1" animBg="1"/>
      <p:bldP spid="1801" grpId="0" build="p"/>
      <p:bldP spid="1802" grpId="0" build="p"/>
      <p:bldP spid="67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609603" y="2019300"/>
            <a:ext cx="3352799" cy="2590800"/>
            <a:chOff x="609601" y="2019300"/>
            <a:chExt cx="3352799" cy="2590800"/>
          </a:xfrm>
        </p:grpSpPr>
        <p:pic>
          <p:nvPicPr>
            <p:cNvPr id="6" name="Picture 5" descr="Screen Shot 2013-06-28 at 12.36.04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1" y="2019300"/>
              <a:ext cx="3276599" cy="2567068"/>
            </a:xfrm>
            <a:prstGeom prst="rect">
              <a:avLst/>
            </a:prstGeom>
          </p:spPr>
        </p:pic>
        <p:sp>
          <p:nvSpPr>
            <p:cNvPr id="41" name="Rectangle 40"/>
            <p:cNvSpPr/>
            <p:nvPr/>
          </p:nvSpPr>
          <p:spPr>
            <a:xfrm>
              <a:off x="685800" y="4229100"/>
              <a:ext cx="3276600" cy="381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81000" y="800102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Writing numbers in their place values instead of combining them to find the sum.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4572000" y="2552700"/>
            <a:ext cx="388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473 + 125 = 500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4876800" y="3771900"/>
            <a:ext cx="388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473 + 125 = 598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Multiply 11"/>
          <p:cNvSpPr/>
          <p:nvPr/>
        </p:nvSpPr>
        <p:spPr>
          <a:xfrm>
            <a:off x="5486400" y="2019300"/>
            <a:ext cx="2209800" cy="1600200"/>
          </a:xfrm>
          <a:prstGeom prst="mathMultiply">
            <a:avLst>
              <a:gd name="adj1" fmla="val 15677"/>
            </a:avLst>
          </a:prstGeom>
          <a:solidFill>
            <a:schemeClr val="accent4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1905000" y="5118100"/>
            <a:ext cx="1143000" cy="4826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5 0 0</a:t>
            </a:r>
          </a:p>
        </p:txBody>
      </p:sp>
      <p:sp>
        <p:nvSpPr>
          <p:cNvPr id="23" name="Pentagon 22"/>
          <p:cNvSpPr/>
          <p:nvPr/>
        </p:nvSpPr>
        <p:spPr>
          <a:xfrm>
            <a:off x="2286000" y="5118100"/>
            <a:ext cx="838200" cy="4826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9 0</a:t>
            </a:r>
          </a:p>
        </p:txBody>
      </p:sp>
      <p:sp>
        <p:nvSpPr>
          <p:cNvPr id="25" name="Pentagon 24"/>
          <p:cNvSpPr/>
          <p:nvPr/>
        </p:nvSpPr>
        <p:spPr>
          <a:xfrm>
            <a:off x="2667000" y="5130800"/>
            <a:ext cx="609600" cy="4572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26" name="Pentagon 25"/>
          <p:cNvSpPr/>
          <p:nvPr/>
        </p:nvSpPr>
        <p:spPr>
          <a:xfrm>
            <a:off x="762000" y="4254500"/>
            <a:ext cx="1143000" cy="4826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5 0 0</a:t>
            </a:r>
          </a:p>
        </p:txBody>
      </p:sp>
      <p:sp>
        <p:nvSpPr>
          <p:cNvPr id="27" name="Pentagon 26"/>
          <p:cNvSpPr/>
          <p:nvPr/>
        </p:nvSpPr>
        <p:spPr>
          <a:xfrm>
            <a:off x="2209800" y="4279900"/>
            <a:ext cx="838200" cy="4826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9 0</a:t>
            </a:r>
          </a:p>
        </p:txBody>
      </p:sp>
      <p:sp>
        <p:nvSpPr>
          <p:cNvPr id="28" name="Pentagon 27"/>
          <p:cNvSpPr/>
          <p:nvPr/>
        </p:nvSpPr>
        <p:spPr>
          <a:xfrm>
            <a:off x="3352800" y="4279900"/>
            <a:ext cx="609600" cy="4572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8</a:t>
            </a:r>
          </a:p>
        </p:txBody>
      </p:sp>
      <p:sp>
        <p:nvSpPr>
          <p:cNvPr id="14" name="Oval 13"/>
          <p:cNvSpPr/>
          <p:nvPr/>
        </p:nvSpPr>
        <p:spPr>
          <a:xfrm>
            <a:off x="3200400" y="1943100"/>
            <a:ext cx="762000" cy="2362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04800" y="1866900"/>
            <a:ext cx="1905000" cy="2438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057400" y="1943100"/>
            <a:ext cx="1143000" cy="2438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1295400" y="4762500"/>
            <a:ext cx="533400" cy="3810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7" idx="2"/>
          </p:cNvCxnSpPr>
          <p:nvPr/>
        </p:nvCxnSpPr>
        <p:spPr>
          <a:xfrm rot="5400000">
            <a:off x="2282825" y="4918075"/>
            <a:ext cx="381000" cy="698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8" idx="2"/>
          </p:cNvCxnSpPr>
          <p:nvPr/>
        </p:nvCxnSpPr>
        <p:spPr>
          <a:xfrm rot="5400000">
            <a:off x="3130550" y="4806950"/>
            <a:ext cx="482600" cy="3429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7886692" y="2565400"/>
            <a:ext cx="647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90</a:t>
            </a:r>
            <a:endParaRPr lang="en-US" sz="2800" dirty="0"/>
          </a:p>
        </p:txBody>
      </p:sp>
      <p:sp>
        <p:nvSpPr>
          <p:cNvPr id="40" name="Rectangle 39"/>
          <p:cNvSpPr/>
          <p:nvPr/>
        </p:nvSpPr>
        <p:spPr>
          <a:xfrm>
            <a:off x="8356602" y="2565400"/>
            <a:ext cx="401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8" grpId="0" build="p"/>
      <p:bldP spid="12" grpId="0" animBg="1"/>
      <p:bldP spid="24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14" grpId="0" animBg="1"/>
      <p:bldP spid="14" grpId="1" animBg="1"/>
      <p:bldP spid="16" grpId="0" animBg="1"/>
      <p:bldP spid="16" grpId="1" animBg="1"/>
      <p:bldP spid="15" grpId="0" animBg="1"/>
      <p:bldP spid="15" grpId="1" animBg="1"/>
      <p:bldP spid="39" grpId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19050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204 + 652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647700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066800" y="15621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204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066800" y="34671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652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" name="Group 229"/>
          <p:cNvGrpSpPr>
            <a:grpSpLocks noChangeAspect="1"/>
          </p:cNvGrpSpPr>
          <p:nvPr/>
        </p:nvGrpSpPr>
        <p:grpSpPr>
          <a:xfrm>
            <a:off x="3276600" y="1104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31" name="Rectangle 3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Rectangle 3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ectangle 33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Rectangle 3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Rectangle 3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Rectangle 3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Rectangle 3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Rectangle 3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Rectangle 3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Rectangle 3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21" name="Rectangle 3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Rectangle 3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Rectangle 3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Rectangle 3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Rectangle 3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Rectangle 3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Rectangle 3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Rectangle 3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Rectangle 3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Rectangle 3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11" name="Rectangle 3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2" name="Rectangle 3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3" name="Rectangle 3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Rectangle 3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Rectangle 3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Rectangle 3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Rectangle 3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ectangle 3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9" name="Rectangle 3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0" name="Rectangle 3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301" name="Rectangle 3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Rectangle 3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ectangle 3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Rectangle 3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Rectangle 3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6" name="Rectangle 3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7" name="Rectangle 3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8" name="Rectangle 3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9" name="Rectangle 3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0" name="Rectangle 3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91" name="Rectangle 2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Rectangle 2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Rectangle 2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Rectangle 2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Rectangle 2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Rectangle 2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Rectangle 2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8" name="Rectangle 2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Rectangle 2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tangle 2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81" name="Rectangle 2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2" name="Rectangle 2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Rectangle 2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4" name="Rectangle 2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5" name="Rectangle 2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6" name="Rectangle 2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7" name="Rectangle 2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8" name="Rectangle 2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9" name="Rectangle 2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0" name="Rectangle 2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71" name="Rectangle 2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Rectangle 2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Rectangle 2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ectangle 2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Rectangle 2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Rectangle 2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Rectangle 2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Rectangle 2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0" name="Rectangle 2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61" name="Rectangle 2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Rectangle 2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Rectangle 2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Rectangle 2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Rectangle 2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Rectangle 2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Rectangle 2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Rectangle 2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ectangle 2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Rectangle 2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51" name="Rectangle 2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ectangle 2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3" name="Rectangle 2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4" name="Rectangle 2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Rectangle 2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Rectangle 2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Rectangle 2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ectangle 2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Rectangle 2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Rectangle 2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ectangle 2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Rectangle 2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Rectangle 2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Rectangle 2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0" name="Rectangle 2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14" name="Rectangle 1013"/>
          <p:cNvSpPr>
            <a:spLocks noChangeAspect="1"/>
          </p:cNvSpPr>
          <p:nvPr/>
        </p:nvSpPr>
        <p:spPr>
          <a:xfrm>
            <a:off x="7772404" y="1257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8" name="Group 1125"/>
          <p:cNvGrpSpPr>
            <a:grpSpLocks noChangeAspect="1"/>
          </p:cNvGrpSpPr>
          <p:nvPr/>
        </p:nvGrpSpPr>
        <p:grpSpPr>
          <a:xfrm>
            <a:off x="3505200" y="1257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27" name="Rectangle 12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8" name="Rectangle 12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" name="Rectangle 12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0" name="Rectangle 12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1" name="Rectangle 12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2" name="Rectangle 12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" name="Rectangle 12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4" name="Rectangle 12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5" name="Rectangle 12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6" name="Rectangle 12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17" name="Rectangle 12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" name="Rectangle 12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9" name="Rectangle 12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0" name="Rectangle 12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1" name="Rectangle 12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2" name="Rectangle 12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3" name="Rectangle 12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4" name="Rectangle 12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5" name="Rectangle 12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6" name="Rectangle 12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07" name="Rectangle 12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" name="Rectangle 12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9" name="Rectangle 12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0" name="Rectangle 12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1" name="Rectangle 12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2" name="Rectangle 12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3" name="Rectangle 12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4" name="Rectangle 12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5" name="Rectangle 12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6" name="Rectangle 12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97" name="Rectangle 11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8" name="Rectangle 11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9" name="Rectangle 11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0" name="Rectangle 11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Rectangle 12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Rectangle 12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Rectangle 12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Rectangle 12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Rectangle 12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6" name="Rectangle 12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87" name="Rectangle 11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8" name="Rectangle 11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9" name="Rectangle 11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0" name="Rectangle 11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1" name="Rectangle 11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2" name="Rectangle 11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3" name="Rectangle 11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4" name="Rectangle 11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5" name="Rectangle 11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6" name="Rectangle 11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77" name="Rectangle 11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8" name="Rectangle 11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9" name="Rectangle 11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0" name="Rectangle 11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1" name="Rectangle 11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2" name="Rectangle 11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3" name="Rectangle 11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4" name="Rectangle 11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5" name="Rectangle 11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6" name="Rectangle 11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67" name="Rectangle 11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8" name="Rectangle 11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9" name="Rectangle 11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0" name="Rectangle 11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1" name="Rectangle 11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2" name="Rectangle 11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3" name="Rectangle 11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4" name="Rectangle 11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5" name="Rectangle 11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6" name="Rectangle 11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57" name="Rectangle 11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8" name="Rectangle 11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9" name="Rectangle 115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0" name="Rectangle 11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1" name="Rectangle 11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2" name="Rectangle 11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3" name="Rectangle 11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4" name="Rectangle 11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5" name="Rectangle 11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6" name="Rectangle 11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47" name="Rectangle 11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8" name="Rectangle 11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9" name="Rectangle 11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0" name="Rectangle 11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1" name="Rectangle 11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2" name="Rectangle 11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3" name="Rectangle 11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4" name="Rectangle 11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5" name="Rectangle 11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6" name="Rectangle 11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37" name="Rectangle 11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8" name="Rectangle 11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9" name="Rectangle 11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0" name="Rectangle 11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1" name="Rectangle 11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2" name="Rectangle 11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3" name="Rectangle 11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4" name="Rectangle 11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5" name="Rectangle 11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6" name="Rectangle 11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14" name="Rectangle 1413"/>
          <p:cNvSpPr>
            <a:spLocks noChangeAspect="1"/>
          </p:cNvSpPr>
          <p:nvPr/>
        </p:nvSpPr>
        <p:spPr>
          <a:xfrm>
            <a:off x="7772404" y="1485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5" name="Rectangle 1414"/>
          <p:cNvSpPr>
            <a:spLocks noChangeAspect="1"/>
          </p:cNvSpPr>
          <p:nvPr/>
        </p:nvSpPr>
        <p:spPr>
          <a:xfrm>
            <a:off x="7772404" y="17145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560" name="Group 1415"/>
          <p:cNvGrpSpPr>
            <a:grpSpLocks noChangeAspect="1"/>
          </p:cNvGrpSpPr>
          <p:nvPr/>
        </p:nvGrpSpPr>
        <p:grpSpPr>
          <a:xfrm>
            <a:off x="2819400" y="2705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56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17" name="Rectangle 15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8" name="Rectangle 15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Rectangle 15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Rectangle 15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Rectangle 15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2" name="Rectangle 15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Rectangle 15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Rectangle 15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Rectangle 15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Rectangle 15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7" name="Rectangle 15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Rectangle 15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Rectangle 15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Rectangle 15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Rectangle 15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Rectangle 15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Rectangle 15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Rectangle 15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Rectangle 15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Rectangle 15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97" name="Rectangle 14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Rectangle 14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Rectangle 14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Rectangle 14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Rectangle 15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Rectangle 15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Rectangle 15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Rectangle 15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Rectangle 15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Rectangle 15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87" name="Rectangle 14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Rectangle 14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Rectangle 14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Rectangle 14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Rectangle 14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Rectangle 14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Rectangle 14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Rectangle 14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Rectangle 14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Rectangle 14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77" name="Rectangle 14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Rectangle 14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Rectangle 14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Rectangle 14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Rectangle 14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Rectangle 14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Rectangle 14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Rectangle 14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Rectangle 14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Rectangle 14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67" name="Rectangle 14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Rectangle 14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Rectangle 14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Rectangle 14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Rectangle 14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Rectangle 14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Rectangle 14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Rectangle 14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Rectangle 14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Rectangle 14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6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457" name="Rectangle 14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Rectangle 14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Rectangle 145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Rectangle 14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Rectangle 14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Rectangle 14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Rectangle 14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Rectangle 14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Rectangle 14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Rectangle 14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47" name="Rectangle 14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8" name="Rectangle 14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Rectangle 14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Rectangle 14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Rectangle 14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Rectangle 14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Rectangle 14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Rectangle 14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Rectangle 14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Rectangle 14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37" name="Rectangle 14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Rectangle 14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Rectangle 14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Rectangle 14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Rectangle 14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Rectangle 14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Rectangle 14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Rectangle 14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Rectangle 14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Rectangle 14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6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27" name="Rectangle 14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Rectangle 14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Rectangle 14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Rectangle 14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Rectangle 14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Rectangle 14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Rectangle 14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Rectangle 14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Rectangle 14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Rectangle 14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67" name="Group 1526"/>
          <p:cNvGrpSpPr>
            <a:grpSpLocks noChangeAspect="1"/>
          </p:cNvGrpSpPr>
          <p:nvPr/>
        </p:nvGrpSpPr>
        <p:grpSpPr>
          <a:xfrm>
            <a:off x="5791204" y="3162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528" name="Rectangle 152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9" name="Rectangle 152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0" name="Rectangle 152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1" name="Rectangle 153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2" name="Rectangle 153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3" name="Rectangle 153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4" name="Rectangle 153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5" name="Rectangle 153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6" name="Rectangle 153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7" name="Rectangle 153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8" name="Group 1537"/>
          <p:cNvGrpSpPr>
            <a:grpSpLocks noChangeAspect="1"/>
          </p:cNvGrpSpPr>
          <p:nvPr/>
        </p:nvGrpSpPr>
        <p:grpSpPr>
          <a:xfrm>
            <a:off x="6019804" y="3162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539" name="Rectangle 153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0" name="Rectangle 153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1" name="Rectangle 154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2" name="Rectangle 154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3" name="Rectangle 154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4" name="Rectangle 154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5" name="Rectangle 154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6" name="Rectangle 154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7" name="Rectangle 154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8" name="Rectangle 154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2" name="Rectangle 1781"/>
          <p:cNvSpPr>
            <a:spLocks noChangeAspect="1"/>
          </p:cNvSpPr>
          <p:nvPr/>
        </p:nvSpPr>
        <p:spPr>
          <a:xfrm>
            <a:off x="7772404" y="3162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3" name="Rectangle 1782"/>
          <p:cNvSpPr>
            <a:spLocks noChangeAspect="1"/>
          </p:cNvSpPr>
          <p:nvPr/>
        </p:nvSpPr>
        <p:spPr>
          <a:xfrm>
            <a:off x="7772404" y="3390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8" name="Oval 1787"/>
          <p:cNvSpPr/>
          <p:nvPr/>
        </p:nvSpPr>
        <p:spPr>
          <a:xfrm>
            <a:off x="7162800" y="1104900"/>
            <a:ext cx="1447800" cy="3276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4" name="Rectangle 1793"/>
          <p:cNvSpPr/>
          <p:nvPr/>
        </p:nvSpPr>
        <p:spPr>
          <a:xfrm>
            <a:off x="533400" y="4686300"/>
            <a:ext cx="2743200" cy="685800"/>
          </a:xfrm>
          <a:prstGeom prst="rect">
            <a:avLst/>
          </a:prstGeom>
          <a:noFill/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7" name="Rectangle 676"/>
          <p:cNvSpPr>
            <a:spLocks noChangeAspect="1"/>
          </p:cNvSpPr>
          <p:nvPr/>
        </p:nvSpPr>
        <p:spPr>
          <a:xfrm>
            <a:off x="7772404" y="1962557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79" name="Group 1415"/>
          <p:cNvGrpSpPr>
            <a:grpSpLocks noChangeAspect="1"/>
          </p:cNvGrpSpPr>
          <p:nvPr/>
        </p:nvGrpSpPr>
        <p:grpSpPr>
          <a:xfrm>
            <a:off x="2971800" y="28575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68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80" name="Rectangle 7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Rectangle 7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Rectangle 7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Rectangle 7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Rectangle 7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Rectangle 7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Rectangle 7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30" name="Rectangle 7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Rectangle 7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Rectangle 7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Rectangle 7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Rectangle 7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Rectangle 7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Rectangle 7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Rectangle 7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Rectangle 7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Rectangle 7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Rectangle 7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90" name="Group 1415"/>
          <p:cNvGrpSpPr>
            <a:grpSpLocks noChangeAspect="1"/>
          </p:cNvGrpSpPr>
          <p:nvPr/>
        </p:nvGrpSpPr>
        <p:grpSpPr>
          <a:xfrm>
            <a:off x="3170546" y="3009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79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1" name="Rectangle 8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Rectangle 8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Rectangle 8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Rectangle 8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Rectangle 8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Rectangle 8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Rectangle 8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Rectangle 8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Rectangle 8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Rectangle 8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2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81" name="Rectangle 8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Rectangle 8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Rectangle 8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Rectangle 8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Rectangle 8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Rectangle 8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Rectangle 8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Rectangle 8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Rectangle 8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Rectangle 8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3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71" name="Rectangle 8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Rectangle 8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Rectangle 8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Rectangle 8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Rectangle 8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Rectangle 8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Rectangle 8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Rectangle 8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Rectangle 8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Rectangle 8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61" name="Rectangle 8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Rectangle 8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Rectangle 8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Rectangle 8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Rectangle 8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Rectangle 8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Rectangle 8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Rectangle 8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Rectangle 8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Rectangle 8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51" name="Rectangle 8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Rectangle 8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Rectangle 8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Rectangle 8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Rectangle 8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Rectangle 8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Rectangle 8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Rectangle 8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Rectangle 8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Rectangle 8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41" name="Rectangle 8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Rectangle 8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Rectangle 8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Rectangle 8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Rectangle 8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Rectangle 8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Rectangle 8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Rectangle 8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Rectangle 8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Rectangle 8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831" name="Rectangle 8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Rectangle 8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Rectangle 83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Rectangle 8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Rectangle 8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Rectangle 8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Rectangle 8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Rectangle 8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Rectangle 8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Rectangle 8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8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21" name="Rectangle 8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Rectangle 8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Rectangle 8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Rectangle 8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Rectangle 8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Rectangle 8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Rectangle 8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Rectangle 8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Rectangle 8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Rectangle 8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9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11" name="Rectangle 8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Rectangle 8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Rectangle 8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Rectangle 8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Rectangle 8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Rectangle 8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Rectangle 8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Rectangle 8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Rectangle 8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Rectangle 8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0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01" name="Rectangle 8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Rectangle 8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Rectangle 8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Rectangle 8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Rectangle 8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Rectangle 8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Rectangle 8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Rectangle 8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Rectangle 8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Rectangle 8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01" name="Group 1415"/>
          <p:cNvGrpSpPr>
            <a:grpSpLocks noChangeAspect="1"/>
          </p:cNvGrpSpPr>
          <p:nvPr/>
        </p:nvGrpSpPr>
        <p:grpSpPr>
          <a:xfrm>
            <a:off x="3322946" y="3162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902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12" name="Rectangle 10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Rectangle 10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Rectangle 10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Rectangle 10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Rectangle 10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Rectangle 10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Rectangle 10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Rectangle 10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Rectangle 10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Rectangle 10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02" name="Rectangle 10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Rectangle 10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Rectangle 10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Rectangle 10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Rectangle 10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Rectangle 10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Rectangle 10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Rectangle 10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Rectangle 10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Rectangle 10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2" name="Rectangle 9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Rectangle 9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Rectangle 9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Rectangle 9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Rectangle 9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Rectangle 9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Rectangle 9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Rectangle 9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Rectangle 9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Rectangle 10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72" name="Rectangle 9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Rectangle 9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Rectangle 9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Rectangle 9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Rectangle 9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Rectangle 9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Rectangle 9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Rectangle 9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Rectangle 9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Rectangle 9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62" name="Rectangle 9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Rectangle 9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Rectangle 9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Rectangle 9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Rectangle 9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Rectangle 9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Rectangle 9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Rectangle 9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Rectangle 9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Rectangle 9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52" name="Rectangle 9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Rectangle 9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Rectangle 9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Rectangle 9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Rectangle 9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Rectangle 9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Rectangle 9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Rectangle 9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Rectangle 9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Rectangle 9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942" name="Rectangle 9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Rectangle 9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Rectangle 943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Rectangle 9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Rectangle 9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Rectangle 9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Rectangle 9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Rectangle 9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Rectangle 9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Rectangle 9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32" name="Rectangle 9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Rectangle 9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Rectangle 9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Rectangle 9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Rectangle 9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Rectangle 9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Rectangle 9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Rectangle 9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Rectangle 9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Rectangle 9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22" name="Rectangle 9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Rectangle 9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Rectangle 9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Rectangle 9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Rectangle 9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Rectangle 9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Rectangle 9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Rectangle 9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Rectangle 9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Rectangle 9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12" name="Rectangle 9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Rectangle 9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Rectangle 9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Rectangle 9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Rectangle 9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Rectangle 9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8" name="Rectangle 9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9" name="Rectangle 9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Rectangle 9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1" name="Rectangle 9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23" name="Group 1415"/>
          <p:cNvGrpSpPr>
            <a:grpSpLocks noChangeAspect="1"/>
          </p:cNvGrpSpPr>
          <p:nvPr/>
        </p:nvGrpSpPr>
        <p:grpSpPr>
          <a:xfrm>
            <a:off x="3475346" y="3314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024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24" name="Rectangle 112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Rectangle 112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Rectangle 112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Rectangle 112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Rectangle 112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Rectangle 112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Rectangle 112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Rectangle 113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Rectangle 113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Rectangle 113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5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14" name="Rectangle 111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Rectangle 111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Rectangle 111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Rectangle 111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Rectangle 111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Rectangle 111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0" name="Rectangle 111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Rectangle 112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Rectangle 112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Rectangle 112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6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04" name="Rectangle 110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Rectangle 110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Rectangle 110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Rectangle 110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Rectangle 110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Rectangle 110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Rectangle 110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Rectangle 111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Rectangle 111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Rectangle 111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7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4" name="Rectangle 109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Rectangle 10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Rectangle 10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Rectangle 10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Rectangle 109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Rectangle 109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0" name="Rectangle 109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Rectangle 110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Rectangle 110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Rectangle 110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8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84" name="Rectangle 108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Rectangle 108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Rectangle 108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Rectangle 108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Rectangle 108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Rectangle 108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0" name="Rectangle 108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Rectangle 109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Rectangle 109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Rectangle 109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9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74" name="Rectangle 107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Rectangle 107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Rectangle 107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Rectangle 107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Rectangle 107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Rectangle 107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0" name="Rectangle 107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Rectangle 108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Rectangle 108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Rectangle 108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0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064" name="Rectangle 10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Rectangle 10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Rectangle 1065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Rectangle 10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Rectangle 10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Rectangle 10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0" name="Rectangle 10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Rectangle 10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Rectangle 10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Rectangle 10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1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54" name="Rectangle 105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Rectangle 105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Rectangle 105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Rectangle 105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Rectangle 105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Rectangle 105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Rectangle 105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Rectangle 106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Rectangle 106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Rectangle 106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2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44" name="Rectangle 104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Rectangle 104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Rectangle 104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Rectangle 104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Rectangle 104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Rectangle 104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Rectangle 104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Rectangle 105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Rectangle 105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Rectangle 105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3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34" name="Rectangle 103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Rectangle 103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Rectangle 103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Rectangle 103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Rectangle 103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Rectangle 103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Rectangle 103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Rectangle 104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2" name="Rectangle 104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Rectangle 104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34" name="Group 1415"/>
          <p:cNvGrpSpPr>
            <a:grpSpLocks noChangeAspect="1"/>
          </p:cNvGrpSpPr>
          <p:nvPr/>
        </p:nvGrpSpPr>
        <p:grpSpPr>
          <a:xfrm>
            <a:off x="3657600" y="3467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135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28" name="Rectangle 16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9" name="Rectangle 16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0" name="Rectangle 16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1" name="Rectangle 16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2" name="Rectangle 16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3" name="Rectangle 16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4" name="Rectangle 16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5" name="Rectangle 16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Rectangle 16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Rectangle 16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36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18" name="Rectangle 16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Rectangle 16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Rectangle 16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Rectangle 16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Rectangle 16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Rectangle 16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4" name="Rectangle 16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5" name="Rectangle 16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6" name="Rectangle 16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7" name="Rectangle 16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7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8" name="Rectangle 16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Rectangle 16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Rectangle 16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Rectangle 16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Rectangle 16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Rectangle 16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4" name="Rectangle 16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Rectangle 16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Rectangle 16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Rectangle 16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8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98" name="Rectangle 15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Rectangle 15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Rectangle 15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Rectangle 16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Rectangle 16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Rectangle 16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Rectangle 16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Rectangle 16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Rectangle 16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Rectangle 16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39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88" name="Rectangle 15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Rectangle 15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Rectangle 15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Rectangle 15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Rectangle 15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Rectangle 15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Rectangle 15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Rectangle 15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Rectangle 15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Rectangle 15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0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78" name="Rectangle 15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Rectangle 15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Rectangle 157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Rectangle 15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Rectangle 15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Rectangle 15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4" name="Rectangle 15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Rectangle 15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Rectangle 15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Rectangle 15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1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568" name="Rectangle 15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Rectangle 15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Rectangle 156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Rectangle 15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Rectangle 15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Rectangle 15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4" name="Rectangle 15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Rectangle 15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Rectangle 15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Rectangle 15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2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17" name="Rectangle 14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Rectangle 14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Rectangle 14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Rectangle 14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Rectangle 14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Rectangle 14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3" name="Rectangle 14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Rectangle 14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Rectangle 14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6" name="Rectangle 14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3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75" name="Rectangle 13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Rectangle 13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Rectangle 13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Rectangle 13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Rectangle 13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Rectangle 13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Rectangle 13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Rectangle 139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Rectangle 140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Rectangle 14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4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5" name="Rectangle 12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Rectangle 12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Rectangle 12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Rectangle 13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Rectangle 135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Rectangle 13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Rectangle 13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Rectangle 13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Rectangle 13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Rectangle 13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39" name="Group 1526"/>
          <p:cNvGrpSpPr>
            <a:grpSpLocks noChangeAspect="1"/>
          </p:cNvGrpSpPr>
          <p:nvPr/>
        </p:nvGrpSpPr>
        <p:grpSpPr>
          <a:xfrm>
            <a:off x="6241269" y="3162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640" name="Rectangle 163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1" name="Rectangle 164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2" name="Rectangle 164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3" name="Rectangle 164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4" name="Rectangle 164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5" name="Rectangle 164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6" name="Rectangle 164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7" name="Rectangle 164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8" name="Rectangle 164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9" name="Rectangle 164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50" name="Group 1537"/>
          <p:cNvGrpSpPr>
            <a:grpSpLocks noChangeAspect="1"/>
          </p:cNvGrpSpPr>
          <p:nvPr/>
        </p:nvGrpSpPr>
        <p:grpSpPr>
          <a:xfrm>
            <a:off x="6469871" y="3162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651" name="Rectangle 165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2" name="Rectangle 165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3" name="Rectangle 165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4" name="Rectangle 165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5" name="Rectangle 165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6" name="Rectangle 165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7" name="Rectangle 165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8" name="Rectangle 165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9" name="Rectangle 165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0" name="Rectangle 165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1" name="Group 1537"/>
          <p:cNvGrpSpPr>
            <a:grpSpLocks noChangeAspect="1"/>
          </p:cNvGrpSpPr>
          <p:nvPr/>
        </p:nvGrpSpPr>
        <p:grpSpPr>
          <a:xfrm>
            <a:off x="6705604" y="3162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662" name="Rectangle 166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3" name="Rectangle 166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1" name="Rectangle 177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7" name="Rectangle 178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6" name="Rectangle 179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7" name="Rectangle 179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8" name="Rectangle 179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9" name="Rectangle 179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0" name="Rectangle 179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1" name="Rectangle 180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802" name="Oval 1801"/>
          <p:cNvSpPr/>
          <p:nvPr/>
        </p:nvSpPr>
        <p:spPr>
          <a:xfrm>
            <a:off x="5257800" y="1104900"/>
            <a:ext cx="2057400" cy="3505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03" name="Oval 1802"/>
          <p:cNvSpPr/>
          <p:nvPr/>
        </p:nvSpPr>
        <p:spPr>
          <a:xfrm>
            <a:off x="2286000" y="952500"/>
            <a:ext cx="3505200" cy="35814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04" name="Pentagon 1803"/>
          <p:cNvSpPr/>
          <p:nvPr/>
        </p:nvSpPr>
        <p:spPr>
          <a:xfrm>
            <a:off x="3810000" y="47371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8 0 0</a:t>
            </a:r>
          </a:p>
        </p:txBody>
      </p:sp>
      <p:sp>
        <p:nvSpPr>
          <p:cNvPr id="1805" name="Pentagon 1804"/>
          <p:cNvSpPr/>
          <p:nvPr/>
        </p:nvSpPr>
        <p:spPr>
          <a:xfrm>
            <a:off x="5867400" y="46609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5 0</a:t>
            </a:r>
          </a:p>
        </p:txBody>
      </p:sp>
      <p:sp>
        <p:nvSpPr>
          <p:cNvPr id="1806" name="Pentagon 1805"/>
          <p:cNvSpPr/>
          <p:nvPr/>
        </p:nvSpPr>
        <p:spPr>
          <a:xfrm>
            <a:off x="7696200" y="45339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1807" name="Rectangle 1806"/>
          <p:cNvSpPr/>
          <p:nvPr/>
        </p:nvSpPr>
        <p:spPr>
          <a:xfrm>
            <a:off x="5181602" y="46863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975" name="Text Placeholder 2"/>
          <p:cNvSpPr txBox="1">
            <a:spLocks/>
          </p:cNvSpPr>
          <p:nvPr/>
        </p:nvSpPr>
        <p:spPr bwMode="auto">
          <a:xfrm>
            <a:off x="0" y="4800600"/>
            <a:ext cx="38862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rgbClr val="FF6600"/>
                </a:solidFill>
                <a:latin typeface="Orly's Font 2" pitchFamily="66" charset="0"/>
              </a:rPr>
              <a:t>204 + 652 = </a:t>
            </a:r>
            <a:r>
              <a:rPr lang="en-US" sz="2300" u="sng" dirty="0" smtClean="0">
                <a:solidFill>
                  <a:srgbClr val="FF6600"/>
                </a:solidFill>
                <a:latin typeface="Orly's Font 2" pitchFamily="66" charset="0"/>
              </a:rPr>
              <a:t>856</a:t>
            </a:r>
            <a:endParaRPr lang="en-US" sz="2300" u="sng" dirty="0">
              <a:solidFill>
                <a:srgbClr val="FF6600"/>
              </a:solidFill>
              <a:latin typeface="Orly's Font 2" pitchFamily="66" charset="0"/>
            </a:endParaRPr>
          </a:p>
        </p:txBody>
      </p:sp>
      <p:sp>
        <p:nvSpPr>
          <p:cNvPr id="976" name="Rectangle 975"/>
          <p:cNvSpPr/>
          <p:nvPr/>
        </p:nvSpPr>
        <p:spPr>
          <a:xfrm>
            <a:off x="7086600" y="46863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1014" grpId="0" animBg="1"/>
      <p:bldP spid="1414" grpId="0" animBg="1"/>
      <p:bldP spid="1415" grpId="0" animBg="1"/>
      <p:bldP spid="1782" grpId="0" animBg="1"/>
      <p:bldP spid="1783" grpId="0" animBg="1"/>
      <p:bldP spid="1788" grpId="0" animBg="1"/>
      <p:bldP spid="1788" grpId="1" animBg="1"/>
      <p:bldP spid="1794" grpId="0" animBg="1"/>
      <p:bldP spid="677" grpId="0" animBg="1"/>
      <p:bldP spid="1802" grpId="0" animBg="1"/>
      <p:bldP spid="1802" grpId="1" animBg="1"/>
      <p:bldP spid="1803" grpId="0" animBg="1"/>
      <p:bldP spid="1803" grpId="1" animBg="1"/>
      <p:bldP spid="1804" grpId="0" animBg="1"/>
      <p:bldP spid="1805" grpId="0" animBg="1"/>
      <p:bldP spid="1806" grpId="0" animBg="1"/>
      <p:bldP spid="1807" grpId="0" build="p"/>
      <p:bldP spid="975" grpId="0" build="p"/>
      <p:bldP spid="97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971800" y="190500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34 + 865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647700"/>
            <a:ext cx="5791200" cy="409586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066800" y="1485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066800" y="339090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865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14" name="Rectangle 1013"/>
          <p:cNvSpPr>
            <a:spLocks noChangeAspect="1"/>
          </p:cNvSpPr>
          <p:nvPr/>
        </p:nvSpPr>
        <p:spPr>
          <a:xfrm>
            <a:off x="7772404" y="11811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4" name="Rectangle 1413"/>
          <p:cNvSpPr>
            <a:spLocks noChangeAspect="1"/>
          </p:cNvSpPr>
          <p:nvPr/>
        </p:nvSpPr>
        <p:spPr>
          <a:xfrm>
            <a:off x="7772404" y="14097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15" name="Rectangle 1414"/>
          <p:cNvSpPr>
            <a:spLocks noChangeAspect="1"/>
          </p:cNvSpPr>
          <p:nvPr/>
        </p:nvSpPr>
        <p:spPr>
          <a:xfrm>
            <a:off x="7772404" y="1638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8" name="Group 1415"/>
          <p:cNvGrpSpPr>
            <a:grpSpLocks noChangeAspect="1"/>
          </p:cNvGrpSpPr>
          <p:nvPr/>
        </p:nvGrpSpPr>
        <p:grpSpPr>
          <a:xfrm>
            <a:off x="2590800" y="20955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29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17" name="Rectangle 15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8" name="Rectangle 15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9" name="Rectangle 15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0" name="Rectangle 15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1" name="Rectangle 15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2" name="Rectangle 15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3" name="Rectangle 15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" name="Rectangle 15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" name="Rectangle 15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6" name="Rectangle 15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07" name="Rectangle 150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8" name="Rectangle 150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9" name="Rectangle 150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0" name="Rectangle 150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1" name="Rectangle 151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2" name="Rectangle 151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3" name="Rectangle 151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4" name="Rectangle 151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5" name="Rectangle 151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6" name="Rectangle 15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97" name="Rectangle 149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8" name="Rectangle 149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9" name="Rectangle 149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0" name="Rectangle 149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1" name="Rectangle 150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2" name="Rectangle 150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3" name="Rectangle 150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4" name="Rectangle 150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5" name="Rectangle 150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6" name="Rectangle 150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4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87" name="Rectangle 148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8" name="Rectangle 148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9" name="Rectangle 148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0" name="Rectangle 148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1" name="Rectangle 149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2" name="Rectangle 149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3" name="Rectangle 149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4" name="Rectangle 149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5" name="Rectangle 149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6" name="Rectangle 149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5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77" name="Rectangle 147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8" name="Rectangle 147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9" name="Rectangle 147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0" name="Rectangle 147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1" name="Rectangle 148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2" name="Rectangle 148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3" name="Rectangle 148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4" name="Rectangle 148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5" name="Rectangle 148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6" name="Rectangle 148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6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67" name="Rectangle 146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8" name="Rectangle 146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9" name="Rectangle 146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0" name="Rectangle 146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1" name="Rectangle 147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2" name="Rectangle 147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3" name="Rectangle 147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4" name="Rectangle 147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5" name="Rectangle 147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6" name="Rectangle 147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7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457" name="Rectangle 145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8" name="Rectangle 145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9" name="Rectangle 1458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0" name="Rectangle 145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1" name="Rectangle 146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2" name="Rectangle 146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3" name="Rectangle 146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4" name="Rectangle 146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5" name="Rectangle 146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6" name="Rectangle 146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47" name="Rectangle 144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8" name="Rectangle 144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9" name="Rectangle 144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0" name="Rectangle 144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1" name="Rectangle 145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2" name="Rectangle 145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3" name="Rectangle 145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4" name="Rectangle 145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5" name="Rectangle 145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6" name="Rectangle 145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37" name="Rectangle 143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8" name="Rectangle 143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9" name="Rectangle 143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0" name="Rectangle 143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1" name="Rectangle 144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2" name="Rectangle 144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3" name="Rectangle 144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4" name="Rectangle 144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5" name="Rectangle 144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6" name="Rectangle 144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27" name="Rectangle 142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8" name="Rectangle 142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9" name="Rectangle 142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0" name="Rectangle 142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1" name="Rectangle 143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2" name="Rectangle 143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3" name="Rectangle 143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4" name="Rectangle 143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5" name="Rectangle 143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6" name="Rectangle 143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52" name="Group 1526"/>
          <p:cNvGrpSpPr>
            <a:grpSpLocks noChangeAspect="1"/>
          </p:cNvGrpSpPr>
          <p:nvPr/>
        </p:nvGrpSpPr>
        <p:grpSpPr>
          <a:xfrm>
            <a:off x="5791204" y="2705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528" name="Rectangle 152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29" name="Rectangle 152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0" name="Rectangle 152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1" name="Rectangle 153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2" name="Rectangle 153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3" name="Rectangle 153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4" name="Rectangle 153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5" name="Rectangle 153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6" name="Rectangle 153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37" name="Rectangle 153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53" name="Group 1537"/>
          <p:cNvGrpSpPr>
            <a:grpSpLocks noChangeAspect="1"/>
          </p:cNvGrpSpPr>
          <p:nvPr/>
        </p:nvGrpSpPr>
        <p:grpSpPr>
          <a:xfrm>
            <a:off x="5943604" y="2857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539" name="Rectangle 153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0" name="Rectangle 153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1" name="Rectangle 154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2" name="Rectangle 154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3" name="Rectangle 154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4" name="Rectangle 154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5" name="Rectangle 154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6" name="Rectangle 154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7" name="Rectangle 154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48" name="Rectangle 154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782" name="Rectangle 1781"/>
          <p:cNvSpPr>
            <a:spLocks noChangeAspect="1"/>
          </p:cNvSpPr>
          <p:nvPr/>
        </p:nvSpPr>
        <p:spPr>
          <a:xfrm>
            <a:off x="7772404" y="28575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3" name="Rectangle 1782"/>
          <p:cNvSpPr>
            <a:spLocks noChangeAspect="1"/>
          </p:cNvSpPr>
          <p:nvPr/>
        </p:nvSpPr>
        <p:spPr>
          <a:xfrm>
            <a:off x="7772404" y="30861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88" name="Oval 1787"/>
          <p:cNvSpPr/>
          <p:nvPr/>
        </p:nvSpPr>
        <p:spPr>
          <a:xfrm>
            <a:off x="7162800" y="1028700"/>
            <a:ext cx="1447800" cy="32766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94" name="Rectangle 1793"/>
          <p:cNvSpPr/>
          <p:nvPr/>
        </p:nvSpPr>
        <p:spPr>
          <a:xfrm>
            <a:off x="533400" y="4686300"/>
            <a:ext cx="2743200" cy="685800"/>
          </a:xfrm>
          <a:prstGeom prst="rect">
            <a:avLst/>
          </a:prstGeom>
          <a:noFill/>
          <a:ln w="38100">
            <a:solidFill>
              <a:srgbClr val="E86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7" name="Rectangle 676"/>
          <p:cNvSpPr>
            <a:spLocks noChangeAspect="1"/>
          </p:cNvSpPr>
          <p:nvPr/>
        </p:nvSpPr>
        <p:spPr>
          <a:xfrm>
            <a:off x="7772404" y="1886357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355" name="Group 1415"/>
          <p:cNvGrpSpPr>
            <a:grpSpLocks noChangeAspect="1"/>
          </p:cNvGrpSpPr>
          <p:nvPr/>
        </p:nvGrpSpPr>
        <p:grpSpPr>
          <a:xfrm>
            <a:off x="2743200" y="2247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56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80" name="Rectangle 7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1" name="Rectangle 7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2" name="Rectangle 7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3" name="Rectangle 7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4" name="Rectangle 7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5" name="Rectangle 7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6" name="Rectangle 7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7" name="Rectangle 7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8" name="Rectangle 7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9" name="Rectangle 7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7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70" name="Rectangle 7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1" name="Rectangle 77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2" name="Rectangle 77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3" name="Rectangle 77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4" name="Rectangle 77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5" name="Rectangle 77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6" name="Rectangle 77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7" name="Rectangle 77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8" name="Rectangle 77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9" name="Rectangle 77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8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60" name="Rectangle 7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1" name="Rectangle 7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2" name="Rectangle 7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3" name="Rectangle 7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4" name="Rectangle 7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5" name="Rectangle 7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6" name="Rectangle 7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7" name="Rectangle 7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8" name="Rectangle 7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9" name="Rectangle 7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0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50" name="Rectangle 7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1" name="Rectangle 7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2" name="Rectangle 7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3" name="Rectangle 7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4" name="Rectangle 7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5" name="Rectangle 7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6" name="Rectangle 7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7" name="Rectangle 7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8" name="Rectangle 7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9" name="Rectangle 7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1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40" name="Rectangle 7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1" name="Rectangle 7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2" name="Rectangle 7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3" name="Rectangle 7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4" name="Rectangle 7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5" name="Rectangle 7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6" name="Rectangle 7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7" name="Rectangle 7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8" name="Rectangle 7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9" name="Rectangle 7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2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30" name="Rectangle 7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1" name="Rectangle 7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2" name="Rectangle 7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3" name="Rectangle 7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4" name="Rectangle 7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5" name="Rectangle 7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6" name="Rectangle 7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7" name="Rectangle 7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8" name="Rectangle 7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9" name="Rectangle 7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3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720" name="Rectangle 7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1" name="Rectangle 7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2" name="Rectangle 72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3" name="Rectangle 7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4" name="Rectangle 7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5" name="Rectangle 7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6" name="Rectangle 7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7" name="Rectangle 7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8" name="Rectangle 7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9" name="Rectangle 7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4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10" name="Rectangle 7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1" name="Rectangle 7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2" name="Rectangle 71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3" name="Rectangle 7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4" name="Rectangle 7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5" name="Rectangle 7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6" name="Rectangle 7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" name="Rectangle 7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8" name="Rectangle 7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9" name="Rectangle 7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5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700" name="Rectangle 6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1" name="Rectangle 7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2" name="Rectangle 7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3" name="Rectangle 7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4" name="Rectangle 7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5" name="Rectangle 7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6" name="Rectangle 7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7" name="Rectangle 7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8" name="Rectangle 7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9" name="Rectangle 7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6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690" name="Rectangle 6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1" name="Rectangle 6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2" name="Rectangle 6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3" name="Rectangle 6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4" name="Rectangle 6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5" name="Rectangle 6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6" name="Rectangle 6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7" name="Rectangle 6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8" name="Rectangle 6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9" name="Rectangle 6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67" name="Group 1415"/>
          <p:cNvGrpSpPr>
            <a:grpSpLocks noChangeAspect="1"/>
          </p:cNvGrpSpPr>
          <p:nvPr/>
        </p:nvGrpSpPr>
        <p:grpSpPr>
          <a:xfrm>
            <a:off x="2941946" y="2400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6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91" name="Rectangle 89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2" name="Rectangle 89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3" name="Rectangle 89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4" name="Rectangle 89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5" name="Rectangle 89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6" name="Rectangle 89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7" name="Rectangle 89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8" name="Rectangle 89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9" name="Rectangle 89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0" name="Rectangle 89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81" name="Rectangle 88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2" name="Rectangle 88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3" name="Rectangle 88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4" name="Rectangle 88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5" name="Rectangle 88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6" name="Rectangle 88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7" name="Rectangle 88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8" name="Rectangle 88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9" name="Rectangle 88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0" name="Rectangle 88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71" name="Rectangle 87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2" name="Rectangle 8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3" name="Rectangle 8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4" name="Rectangle 8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5" name="Rectangle 8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6" name="Rectangle 8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7" name="Rectangle 8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8" name="Rectangle 8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9" name="Rectangle 8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0" name="Rectangle 8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61" name="Rectangle 86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2" name="Rectangle 86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3" name="Rectangle 86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4" name="Rectangle 86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5" name="Rectangle 86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6" name="Rectangle 86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7" name="Rectangle 86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8" name="Rectangle 86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9" name="Rectangle 86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0" name="Rectangle 86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51" name="Rectangle 85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2" name="Rectangle 85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3" name="Rectangle 85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4" name="Rectangle 85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5" name="Rectangle 85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6" name="Rectangle 85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7" name="Rectangle 85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8" name="Rectangle 85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9" name="Rectangle 85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0" name="Rectangle 85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41" name="Rectangle 84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2" name="Rectangle 84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3" name="Rectangle 84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4" name="Rectangle 84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5" name="Rectangle 84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6" name="Rectangle 84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7" name="Rectangle 84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8" name="Rectangle 84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9" name="Rectangle 84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0" name="Rectangle 8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831" name="Rectangle 83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2" name="Rectangle 83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3" name="Rectangle 832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4" name="Rectangle 83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5" name="Rectangle 83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" name="Rectangle 83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7" name="Rectangle 83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8" name="Rectangle 83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9" name="Rectangle 83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0" name="Rectangle 83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21" name="Rectangle 82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2" name="Rectangle 82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3" name="Rectangle 82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4" name="Rectangle 82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" name="Rectangle 82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6" name="Rectangle 82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7" name="Rectangle 82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8" name="Rectangle 82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9" name="Rectangle 82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0" name="Rectangle 82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11" name="Rectangle 81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2" name="Rectangle 81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3" name="Rectangle 81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4" name="Rectangle 81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5" name="Rectangle 81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6" name="Rectangle 81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7" name="Rectangle 81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8" name="Rectangle 81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9" name="Rectangle 81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0" name="Rectangle 81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801" name="Rectangle 800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2" name="Rectangle 80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3" name="Rectangle 80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4" name="Rectangle 80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5" name="Rectangle 80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6" name="Rectangle 80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7" name="Rectangle 80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8" name="Rectangle 80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9" name="Rectangle 80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0" name="Rectangle 80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90" name="Group 1415"/>
          <p:cNvGrpSpPr>
            <a:grpSpLocks noChangeAspect="1"/>
          </p:cNvGrpSpPr>
          <p:nvPr/>
        </p:nvGrpSpPr>
        <p:grpSpPr>
          <a:xfrm>
            <a:off x="3094346" y="25527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391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12" name="Rectangle 10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3" name="Rectangle 10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5" name="Rectangle 10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6" name="Rectangle 10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7" name="Rectangle 10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8" name="Rectangle 10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9" name="Rectangle 10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0" name="Rectangle 10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1" name="Rectangle 10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2" name="Rectangle 10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3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02" name="Rectangle 100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3" name="Rectangle 100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4" name="Rectangle 100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5" name="Rectangle 100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6" name="Rectangle 100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7" name="Rectangle 100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8" name="Rectangle 100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9" name="Rectangle 100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0" name="Rectangle 100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1" name="Rectangle 101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4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92" name="Rectangle 99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3" name="Rectangle 99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4" name="Rectangle 99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5" name="Rectangle 99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6" name="Rectangle 99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7" name="Rectangle 99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8" name="Rectangle 99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9" name="Rectangle 99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0" name="Rectangle 99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1" name="Rectangle 100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5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72" name="Rectangle 97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3" name="Rectangle 97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4" name="Rectangle 97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5" name="Rectangle 98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6" name="Rectangle 98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7" name="Rectangle 98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8" name="Rectangle 98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9" name="Rectangle 98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0" name="Rectangle 98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1" name="Rectangle 99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6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62" name="Rectangle 96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3" name="Rectangle 96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4" name="Rectangle 96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5" name="Rectangle 96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6" name="Rectangle 96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7" name="Rectangle 96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8" name="Rectangle 96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9" name="Rectangle 96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0" name="Rectangle 96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1" name="Rectangle 97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7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52" name="Rectangle 95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3" name="Rectangle 95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4" name="Rectangle 95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5" name="Rectangle 95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6" name="Rectangle 95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7" name="Rectangle 95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8" name="Rectangle 95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9" name="Rectangle 95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0" name="Rectangle 95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1" name="Rectangle 96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8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942" name="Rectangle 94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3" name="Rectangle 94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4" name="Rectangle 943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5" name="Rectangle 94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6" name="Rectangle 94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7" name="Rectangle 94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8" name="Rectangle 94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9" name="Rectangle 94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0" name="Rectangle 94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1" name="Rectangle 95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99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32" name="Rectangle 93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" name="Rectangle 93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4" name="Rectangle 93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5" name="Rectangle 93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6" name="Rectangle 93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7" name="Rectangle 93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8" name="Rectangle 93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9" name="Rectangle 93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0" name="Rectangle 93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1" name="Rectangle 94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0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22" name="Rectangle 92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3" name="Rectangle 92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4" name="Rectangle 92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5" name="Rectangle 92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6" name="Rectangle 92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7" name="Rectangle 92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8" name="Rectangle 92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9" name="Rectangle 92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0" name="Rectangle 92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1" name="Rectangle 93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1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912" name="Rectangle 911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3" name="Rectangle 912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4" name="Rectangle 913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5" name="Rectangle 914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6" name="Rectangle 915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7" name="Rectangle 916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8" name="Rectangle 917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9" name="Rectangle 918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0" name="Rectangle 919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1" name="Rectangle 920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2" name="Group 1415"/>
          <p:cNvGrpSpPr>
            <a:grpSpLocks noChangeAspect="1"/>
          </p:cNvGrpSpPr>
          <p:nvPr/>
        </p:nvGrpSpPr>
        <p:grpSpPr>
          <a:xfrm>
            <a:off x="3246746" y="27051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404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24" name="Rectangle 112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5" name="Rectangle 112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6" name="Rectangle 112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7" name="Rectangle 112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8" name="Rectangle 112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" name="Rectangle 112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0" name="Rectangle 112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1" name="Rectangle 113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2" name="Rectangle 113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3" name="Rectangle 113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5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14" name="Rectangle 111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5" name="Rectangle 111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6" name="Rectangle 111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7" name="Rectangle 111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8" name="Rectangle 111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9" name="Rectangle 111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0" name="Rectangle 111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1" name="Rectangle 112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2" name="Rectangle 112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3" name="Rectangle 112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6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104" name="Rectangle 110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5" name="Rectangle 110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6" name="Rectangle 110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7" name="Rectangle 110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8" name="Rectangle 110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9" name="Rectangle 110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0" name="Rectangle 110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1" name="Rectangle 111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2" name="Rectangle 111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3" name="Rectangle 111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7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94" name="Rectangle 109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5" name="Rectangle 109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6" name="Rectangle 109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7" name="Rectangle 109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8" name="Rectangle 109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9" name="Rectangle 109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0" name="Rectangle 109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1" name="Rectangle 110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2" name="Rectangle 110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3" name="Rectangle 110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8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84" name="Rectangle 108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5" name="Rectangle 108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6" name="Rectangle 108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7" name="Rectangle 108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8" name="Rectangle 108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9" name="Rectangle 108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0" name="Rectangle 108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1" name="Rectangle 109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2" name="Rectangle 109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3" name="Rectangle 109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09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74" name="Rectangle 107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5" name="Rectangle 107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6" name="Rectangle 107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7" name="Rectangle 107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8" name="Rectangle 107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9" name="Rectangle 107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0" name="Rectangle 107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1" name="Rectangle 108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2" name="Rectangle 108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3" name="Rectangle 108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0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064" name="Rectangle 106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5" name="Rectangle 106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Rectangle 1065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Rectangle 106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8" name="Rectangle 106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9" name="Rectangle 106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0" name="Rectangle 106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1" name="Rectangle 107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2" name="Rectangle 107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3" name="Rectangle 107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1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54" name="Rectangle 105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5" name="Rectangle 105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6" name="Rectangle 105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7" name="Rectangle 105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8" name="Rectangle 105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9" name="Rectangle 105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0" name="Rectangle 105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1" name="Rectangle 106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2" name="Rectangle 106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3" name="Rectangle 106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2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44" name="Rectangle 104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" name="Rectangle 104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" name="Rectangle 104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7" name="Rectangle 104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8" name="Rectangle 104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9" name="Rectangle 104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0" name="Rectangle 104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1" name="Rectangle 105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2" name="Rectangle 105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3" name="Rectangle 105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3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034" name="Rectangle 1033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" name="Rectangle 1034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6" name="Rectangle 1035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7" name="Rectangle 1036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8" name="Rectangle 1037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39" name="Rectangle 1038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0" name="Rectangle 1039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1" name="Rectangle 1040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2" name="Rectangle 1041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3" name="Rectangle 1042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27" name="Group 1415"/>
          <p:cNvGrpSpPr>
            <a:grpSpLocks noChangeAspect="1"/>
          </p:cNvGrpSpPr>
          <p:nvPr/>
        </p:nvGrpSpPr>
        <p:grpSpPr>
          <a:xfrm>
            <a:off x="3429000" y="28575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538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28" name="Rectangle 162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9" name="Rectangle 162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0" name="Rectangle 162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1" name="Rectangle 163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2" name="Rectangle 163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3" name="Rectangle 163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4" name="Rectangle 163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5" name="Rectangle 163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6" name="Rectangle 163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7" name="Rectangle 163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9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18" name="Rectangle 161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9" name="Rectangle 161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0" name="Rectangle 161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1" name="Rectangle 162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2" name="Rectangle 162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3" name="Rectangle 162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4" name="Rectangle 162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5" name="Rectangle 162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6" name="Rectangle 162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7" name="Rectangle 162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0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08" name="Rectangle 160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9" name="Rectangle 160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0" name="Rectangle 160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1" name="Rectangle 161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2" name="Rectangle 161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3" name="Rectangle 161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4" name="Rectangle 161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5" name="Rectangle 161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6" name="Rectangle 161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7" name="Rectangle 161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1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98" name="Rectangle 159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9" name="Rectangle 159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0" name="Rectangle 159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1" name="Rectangle 160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2" name="Rectangle 160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3" name="Rectangle 160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4" name="Rectangle 160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5" name="Rectangle 160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6" name="Rectangle 160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7" name="Rectangle 160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2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88" name="Rectangle 158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9" name="Rectangle 158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0" name="Rectangle 158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1" name="Rectangle 159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2" name="Rectangle 159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3" name="Rectangle 159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4" name="Rectangle 159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5" name="Rectangle 159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6" name="Rectangle 159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7" name="Rectangle 159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3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578" name="Rectangle 157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9" name="Rectangle 157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0" name="Rectangle 1579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1" name="Rectangle 158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2" name="Rectangle 158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3" name="Rectangle 158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4" name="Rectangle 158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5" name="Rectangle 158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6" name="Rectangle 158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7" name="Rectangle 158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4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568" name="Rectangle 1567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69" name="Rectangle 1568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0" name="Rectangle 1569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1" name="Rectangle 1570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2" name="Rectangle 1571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3" name="Rectangle 1572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4" name="Rectangle 1573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5" name="Rectangle 1574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6" name="Rectangle 1575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7" name="Rectangle 1576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5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417" name="Rectangle 1416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8" name="Rectangle 1417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9" name="Rectangle 1418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0" name="Rectangle 1419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1" name="Rectangle 1420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2" name="Rectangle 1421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3" name="Rectangle 1422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4" name="Rectangle 1423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5" name="Rectangle 1424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6" name="Rectangle 142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6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375" name="Rectangle 137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6" name="Rectangle 137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7" name="Rectangle 137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8" name="Rectangle 137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9" name="Rectangle 137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0" name="Rectangle 137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1" name="Rectangle 138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2" name="Rectangle 139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3" name="Rectangle 140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6" name="Rectangle 1415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57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245" name="Rectangle 1244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Rectangle 1245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7" name="Rectangle 1246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8" name="Rectangle 1347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9" name="Rectangle 1358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0" name="Rectangle 1369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1" name="Rectangle 1370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2" name="Rectangle 1371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3" name="Rectangle 1372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4" name="Rectangle 1373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58" name="Group 1526"/>
          <p:cNvGrpSpPr>
            <a:grpSpLocks noChangeAspect="1"/>
          </p:cNvGrpSpPr>
          <p:nvPr/>
        </p:nvGrpSpPr>
        <p:grpSpPr>
          <a:xfrm>
            <a:off x="6096004" y="29337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640" name="Rectangle 163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1" name="Rectangle 164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2" name="Rectangle 164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3" name="Rectangle 164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4" name="Rectangle 164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5" name="Rectangle 164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6" name="Rectangle 164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7" name="Rectangle 164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8" name="Rectangle 164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49" name="Rectangle 164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59" name="Group 1537"/>
          <p:cNvGrpSpPr>
            <a:grpSpLocks noChangeAspect="1"/>
          </p:cNvGrpSpPr>
          <p:nvPr/>
        </p:nvGrpSpPr>
        <p:grpSpPr>
          <a:xfrm>
            <a:off x="6324604" y="27813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651" name="Rectangle 1650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2" name="Rectangle 1651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3" name="Rectangle 1652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4" name="Rectangle 1653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5" name="Rectangle 1654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6" name="Rectangle 1655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7" name="Rectangle 1656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8" name="Rectangle 1657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9" name="Rectangle 1658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0" name="Rectangle 165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60" name="Group 1537"/>
          <p:cNvGrpSpPr>
            <a:grpSpLocks noChangeAspect="1"/>
          </p:cNvGrpSpPr>
          <p:nvPr/>
        </p:nvGrpSpPr>
        <p:grpSpPr>
          <a:xfrm>
            <a:off x="6477002" y="28575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662" name="Rectangle 1661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3" name="Rectangle 1662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1" name="Rectangle 177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7" name="Rectangle 178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6" name="Rectangle 1795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7" name="Rectangle 1796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8" name="Rectangle 1797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9" name="Rectangle 1798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0" name="Rectangle 1799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1" name="Rectangle 180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27" name="Group 1526"/>
          <p:cNvGrpSpPr>
            <a:grpSpLocks noChangeAspect="1"/>
          </p:cNvGrpSpPr>
          <p:nvPr/>
        </p:nvGrpSpPr>
        <p:grpSpPr>
          <a:xfrm>
            <a:off x="5943604" y="1181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28" name="Rectangle 1327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9" name="Rectangle 1328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0" name="Rectangle 1329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1" name="Rectangle 1330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2" name="Rectangle 1331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3" name="Rectangle 1332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4" name="Rectangle 1333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5" name="Rectangle 1334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6" name="Rectangle 1335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7" name="Rectangle 133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38" name="Group 1526"/>
          <p:cNvGrpSpPr>
            <a:grpSpLocks noChangeAspect="1"/>
          </p:cNvGrpSpPr>
          <p:nvPr/>
        </p:nvGrpSpPr>
        <p:grpSpPr>
          <a:xfrm>
            <a:off x="6172204" y="1181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339" name="Rectangle 1338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0" name="Rectangle 1339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1" name="Rectangle 1340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2" name="Rectangle 1341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3" name="Rectangle 1342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1" name="Rectangle 1560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2" name="Rectangle 1561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3" name="Rectangle 1562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4" name="Rectangle 1563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65" name="Rectangle 1564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566" name="Group 1526"/>
          <p:cNvGrpSpPr>
            <a:grpSpLocks noChangeAspect="1"/>
          </p:cNvGrpSpPr>
          <p:nvPr/>
        </p:nvGrpSpPr>
        <p:grpSpPr>
          <a:xfrm>
            <a:off x="6400804" y="11811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567" name="Rectangle 1566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38" name="Rectangle 1637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39" name="Rectangle 1638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50" name="Rectangle 1649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1" name="Rectangle 1660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4" name="Rectangle 1663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5" name="Rectangle 1664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6" name="Rectangle 1665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7" name="Rectangle 1666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68" name="Rectangle 166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669" name="Group 1415"/>
          <p:cNvGrpSpPr>
            <a:grpSpLocks noChangeAspect="1"/>
          </p:cNvGrpSpPr>
          <p:nvPr/>
        </p:nvGrpSpPr>
        <p:grpSpPr>
          <a:xfrm>
            <a:off x="3581400" y="30099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670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70" name="Rectangle 176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2" name="Rectangle 1771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3" name="Rectangle 1772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4" name="Rectangle 1773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5" name="Rectangle 1774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6" name="Rectangle 1775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7" name="Rectangle 1776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8" name="Rectangle 1777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9" name="Rectangle 1778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0" name="Rectangle 177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1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60" name="Rectangle 175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1" name="Rectangle 176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2" name="Rectangle 176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3" name="Rectangle 176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4" name="Rectangle 176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5" name="Rectangle 176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6" name="Rectangle 176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7" name="Rectangle 176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8" name="Rectangle 176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9" name="Rectangle 176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2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50" name="Rectangle 174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1" name="Rectangle 175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2" name="Rectangle 175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3" name="Rectangle 175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4" name="Rectangle 175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5" name="Rectangle 175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6" name="Rectangle 175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7" name="Rectangle 175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8" name="Rectangle 175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9" name="Rectangle 175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3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40" name="Rectangle 173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1" name="Rectangle 174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2" name="Rectangle 174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3" name="Rectangle 174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4" name="Rectangle 174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5" name="Rectangle 174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6" name="Rectangle 174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7" name="Rectangle 174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8" name="Rectangle 174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9" name="Rectangle 174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4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30" name="Rectangle 17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1" name="Rectangle 17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2" name="Rectangle 17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3" name="Rectangle 17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4" name="Rectangle 17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5" name="Rectangle 17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6" name="Rectangle 17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7" name="Rectangle 17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8" name="Rectangle 17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9" name="Rectangle 17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5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20" name="Rectangle 171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1" name="Rectangle 172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2" name="Rectangle 172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3" name="Rectangle 172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4" name="Rectangle 172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5" name="Rectangle 172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6" name="Rectangle 172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7" name="Rectangle 172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8" name="Rectangle 172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9" name="Rectangle 172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6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710" name="Rectangle 170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1" name="Rectangle 171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2" name="Rectangle 1711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3" name="Rectangle 171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4" name="Rectangle 171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5" name="Rectangle 171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6" name="Rectangle 171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7" name="Rectangle 171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8" name="Rectangle 171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9" name="Rectangle 171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7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700" name="Rectangle 169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1" name="Rectangle 170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2" name="Rectangle 170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3" name="Rectangle 170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4" name="Rectangle 170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5" name="Rectangle 170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6" name="Rectangle 170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7" name="Rectangle 170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8" name="Rectangle 170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9" name="Rectangle 170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8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90" name="Rectangle 168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1" name="Rectangle 169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" name="Rectangle 169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" name="Rectangle 169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4" name="Rectangle 169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5" name="Rectangle 169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6" name="Rectangle 169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7" name="Rectangle 169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8" name="Rectangle 169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9" name="Rectangle 169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79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680" name="Rectangle 167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1" name="Rectangle 168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2" name="Rectangle 168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3" name="Rectangle 168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4" name="Rectangle 168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5" name="Rectangle 168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6" name="Rectangle 168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7" name="Rectangle 168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8" name="Rectangle 168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9" name="Rectangle 168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81" name="Group 1415"/>
          <p:cNvGrpSpPr>
            <a:grpSpLocks noChangeAspect="1"/>
          </p:cNvGrpSpPr>
          <p:nvPr/>
        </p:nvGrpSpPr>
        <p:grpSpPr>
          <a:xfrm>
            <a:off x="3733800" y="3162300"/>
            <a:ext cx="1401454" cy="1143000"/>
            <a:chOff x="342900" y="1597194"/>
            <a:chExt cx="2287122" cy="2238402"/>
          </a:xfrm>
          <a:solidFill>
            <a:schemeClr val="accent6"/>
          </a:solidFill>
        </p:grpSpPr>
        <p:grpSp>
          <p:nvGrpSpPr>
            <p:cNvPr id="1784" name="Group 8"/>
            <p:cNvGrpSpPr>
              <a:grpSpLocks noChangeAspect="1"/>
            </p:cNvGrpSpPr>
            <p:nvPr/>
          </p:nvGrpSpPr>
          <p:grpSpPr>
            <a:xfrm>
              <a:off x="3429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99" name="Rectangle 189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0" name="Rectangle 189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1" name="Rectangle 190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2" name="Rectangle 190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3" name="Rectangle 190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4" name="Rectangle 190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5" name="Rectangle 190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6" name="Rectangle 190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7" name="Rectangle 190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8" name="Rectangle 190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85" name="Group 9"/>
            <p:cNvGrpSpPr>
              <a:grpSpLocks noChangeAspect="1"/>
            </p:cNvGrpSpPr>
            <p:nvPr/>
          </p:nvGrpSpPr>
          <p:grpSpPr>
            <a:xfrm>
              <a:off x="5715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89" name="Rectangle 188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0" name="Rectangle 188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1" name="Rectangle 189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2" name="Rectangle 189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3" name="Rectangle 189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4" name="Rectangle 189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5" name="Rectangle 189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6" name="Rectangle 189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7" name="Rectangle 189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8" name="Rectangle 189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86" name="Group 10"/>
            <p:cNvGrpSpPr>
              <a:grpSpLocks noChangeAspect="1"/>
            </p:cNvGrpSpPr>
            <p:nvPr/>
          </p:nvGrpSpPr>
          <p:grpSpPr>
            <a:xfrm>
              <a:off x="800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79" name="Rectangle 187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0" name="Rectangle 187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1" name="Rectangle 188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2" name="Rectangle 188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3" name="Rectangle 188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4" name="Rectangle 188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5" name="Rectangle 188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6" name="Rectangle 188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7" name="Rectangle 188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8" name="Rectangle 188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89" name="Group 11"/>
            <p:cNvGrpSpPr>
              <a:grpSpLocks noChangeAspect="1"/>
            </p:cNvGrpSpPr>
            <p:nvPr/>
          </p:nvGrpSpPr>
          <p:grpSpPr>
            <a:xfrm>
              <a:off x="10287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69" name="Rectangle 186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0" name="Rectangle 186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1" name="Rectangle 187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2" name="Rectangle 187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3" name="Rectangle 187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4" name="Rectangle 187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5" name="Rectangle 187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6" name="Rectangle 187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7" name="Rectangle 187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8" name="Rectangle 187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90" name="Group 12"/>
            <p:cNvGrpSpPr>
              <a:grpSpLocks noChangeAspect="1"/>
            </p:cNvGrpSpPr>
            <p:nvPr/>
          </p:nvGrpSpPr>
          <p:grpSpPr>
            <a:xfrm>
              <a:off x="12572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59" name="Rectangle 185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0" name="Rectangle 185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1" name="Rectangle 186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2" name="Rectangle 186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3" name="Rectangle 186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4" name="Rectangle 186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5" name="Rectangle 186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6" name="Rectangle 186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7" name="Rectangle 186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8" name="Rectangle 186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4" name="Group 13"/>
            <p:cNvGrpSpPr>
              <a:grpSpLocks noChangeAspect="1"/>
            </p:cNvGrpSpPr>
            <p:nvPr/>
          </p:nvGrpSpPr>
          <p:grpSpPr>
            <a:xfrm>
              <a:off x="1485899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49" name="Rectangle 184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0" name="Rectangle 184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1" name="Rectangle 185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2" name="Rectangle 185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3" name="Rectangle 185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4" name="Rectangle 185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5" name="Rectangle 185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6" name="Rectangle 185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7" name="Rectangle 185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8" name="Rectangle 185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5" name="Group 14"/>
            <p:cNvGrpSpPr>
              <a:grpSpLocks noChangeAspect="1"/>
            </p:cNvGrpSpPr>
            <p:nvPr/>
          </p:nvGrpSpPr>
          <p:grpSpPr>
            <a:xfrm>
              <a:off x="1714499" y="1597194"/>
              <a:ext cx="229727" cy="2238402"/>
              <a:chOff x="3882188" y="2366825"/>
              <a:chExt cx="182884" cy="1781967"/>
            </a:xfrm>
            <a:grpFill/>
          </p:grpSpPr>
          <p:sp>
            <p:nvSpPr>
              <p:cNvPr id="1839" name="Rectangle 183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0" name="Rectangle 183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1" name="Rectangle 1840"/>
              <p:cNvSpPr>
                <a:spLocks noChangeAspect="1"/>
              </p:cNvSpPr>
              <p:nvPr/>
            </p:nvSpPr>
            <p:spPr>
              <a:xfrm>
                <a:off x="3882192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2" name="Rectangle 184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3" name="Rectangle 184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4" name="Rectangle 184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5" name="Rectangle 184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6" name="Rectangle 184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7" name="Rectangle 184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8" name="Rectangle 184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6" name="Group 15"/>
            <p:cNvGrpSpPr>
              <a:grpSpLocks noChangeAspect="1"/>
            </p:cNvGrpSpPr>
            <p:nvPr/>
          </p:nvGrpSpPr>
          <p:grpSpPr>
            <a:xfrm>
              <a:off x="19431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29" name="Rectangle 182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0" name="Rectangle 182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1" name="Rectangle 183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2" name="Rectangle 183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3" name="Rectangle 183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4" name="Rectangle 183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5" name="Rectangle 183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6" name="Rectangle 183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7" name="Rectangle 183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8" name="Rectangle 183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7" name="Group 16"/>
            <p:cNvGrpSpPr>
              <a:grpSpLocks noChangeAspect="1"/>
            </p:cNvGrpSpPr>
            <p:nvPr/>
          </p:nvGrpSpPr>
          <p:grpSpPr>
            <a:xfrm>
              <a:off x="2171703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19" name="Rectangle 181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0" name="Rectangle 181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1" name="Rectangle 182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2" name="Rectangle 182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3" name="Rectangle 182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4" name="Rectangle 182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5" name="Rectangle 182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6" name="Rectangle 182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7" name="Rectangle 182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8" name="Rectangle 182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08" name="Group 17"/>
            <p:cNvGrpSpPr>
              <a:grpSpLocks noChangeAspect="1"/>
            </p:cNvGrpSpPr>
            <p:nvPr/>
          </p:nvGrpSpPr>
          <p:grpSpPr>
            <a:xfrm>
              <a:off x="2400300" y="1597194"/>
              <a:ext cx="229722" cy="2238402"/>
              <a:chOff x="3882188" y="2366825"/>
              <a:chExt cx="182880" cy="1781967"/>
            </a:xfrm>
            <a:grpFill/>
          </p:grpSpPr>
          <p:sp>
            <p:nvSpPr>
              <p:cNvPr id="1809" name="Rectangle 1808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0" name="Rectangle 1809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1" name="Rectangle 1810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2" name="Rectangle 1811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3" name="Rectangle 1812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4" name="Rectangle 1813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5" name="Rectangle 1814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6" name="Rectangle 1815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7" name="Rectangle 1816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8" name="Rectangle 1817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grp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909" name="Group 1537"/>
          <p:cNvGrpSpPr>
            <a:grpSpLocks noChangeAspect="1"/>
          </p:cNvGrpSpPr>
          <p:nvPr/>
        </p:nvGrpSpPr>
        <p:grpSpPr>
          <a:xfrm>
            <a:off x="6629404" y="3009900"/>
            <a:ext cx="159533" cy="1295400"/>
            <a:chOff x="3882188" y="2366825"/>
            <a:chExt cx="182880" cy="1781967"/>
          </a:xfrm>
          <a:solidFill>
            <a:schemeClr val="accent4"/>
          </a:solidFill>
        </p:grpSpPr>
        <p:sp>
          <p:nvSpPr>
            <p:cNvPr id="1910" name="Rectangle 1909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1" name="Rectangle 1910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2" name="Rectangle 1911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3" name="Rectangle 1912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4" name="Rectangle 1913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5" name="Rectangle 1914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6" name="Rectangle 1915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7" name="Rectangle 1916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8" name="Rectangle 1917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9" name="Rectangle 191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20" name="Rectangle 1919"/>
          <p:cNvSpPr>
            <a:spLocks noChangeAspect="1"/>
          </p:cNvSpPr>
          <p:nvPr/>
        </p:nvSpPr>
        <p:spPr>
          <a:xfrm>
            <a:off x="7772404" y="3334157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21" name="Rectangle 1920"/>
          <p:cNvSpPr>
            <a:spLocks noChangeAspect="1"/>
          </p:cNvSpPr>
          <p:nvPr/>
        </p:nvSpPr>
        <p:spPr>
          <a:xfrm>
            <a:off x="7772404" y="35433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22" name="Rectangle 1921"/>
          <p:cNvSpPr>
            <a:spLocks noChangeAspect="1"/>
          </p:cNvSpPr>
          <p:nvPr/>
        </p:nvSpPr>
        <p:spPr>
          <a:xfrm>
            <a:off x="7772404" y="3771900"/>
            <a:ext cx="159533" cy="132946"/>
          </a:xfrm>
          <a:prstGeom prst="rect">
            <a:avLst/>
          </a:prstGeom>
          <a:solidFill>
            <a:srgbClr val="E86D1F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23" name="Pentagon 1922"/>
          <p:cNvSpPr/>
          <p:nvPr/>
        </p:nvSpPr>
        <p:spPr>
          <a:xfrm>
            <a:off x="3581400" y="4533900"/>
            <a:ext cx="1219200" cy="635000"/>
          </a:xfrm>
          <a:prstGeom prst="homePlate">
            <a:avLst/>
          </a:prstGeom>
          <a:solidFill>
            <a:srgbClr val="8DC6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8 0 0</a:t>
            </a:r>
          </a:p>
        </p:txBody>
      </p:sp>
      <p:sp>
        <p:nvSpPr>
          <p:cNvPr id="1924" name="Pentagon 1923"/>
          <p:cNvSpPr/>
          <p:nvPr/>
        </p:nvSpPr>
        <p:spPr>
          <a:xfrm>
            <a:off x="5867400" y="4533900"/>
            <a:ext cx="990600" cy="635000"/>
          </a:xfrm>
          <a:prstGeom prst="homePlat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9 0</a:t>
            </a:r>
          </a:p>
        </p:txBody>
      </p:sp>
      <p:sp>
        <p:nvSpPr>
          <p:cNvPr id="1925" name="Pentagon 1924"/>
          <p:cNvSpPr/>
          <p:nvPr/>
        </p:nvSpPr>
        <p:spPr>
          <a:xfrm>
            <a:off x="7696200" y="4457700"/>
            <a:ext cx="685800" cy="635000"/>
          </a:xfrm>
          <a:prstGeom prst="homePlat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rgbClr val="0078AE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1926" name="Rectangle 1925"/>
          <p:cNvSpPr/>
          <p:nvPr/>
        </p:nvSpPr>
        <p:spPr>
          <a:xfrm>
            <a:off x="5181602" y="4686301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927" name="Rectangle 1926"/>
          <p:cNvSpPr/>
          <p:nvPr/>
        </p:nvSpPr>
        <p:spPr>
          <a:xfrm>
            <a:off x="7086600" y="4686300"/>
            <a:ext cx="331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2400" dirty="0"/>
          </a:p>
        </p:txBody>
      </p:sp>
      <p:sp>
        <p:nvSpPr>
          <p:cNvPr id="1802" name="Oval 1801"/>
          <p:cNvSpPr/>
          <p:nvPr/>
        </p:nvSpPr>
        <p:spPr>
          <a:xfrm>
            <a:off x="5257800" y="1028700"/>
            <a:ext cx="2057400" cy="3505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03" name="Oval 1802"/>
          <p:cNvSpPr/>
          <p:nvPr/>
        </p:nvSpPr>
        <p:spPr>
          <a:xfrm>
            <a:off x="2438400" y="952500"/>
            <a:ext cx="3048000" cy="35052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23" name="Text Placeholder 2"/>
          <p:cNvSpPr txBox="1">
            <a:spLocks/>
          </p:cNvSpPr>
          <p:nvPr/>
        </p:nvSpPr>
        <p:spPr bwMode="auto">
          <a:xfrm>
            <a:off x="0" y="4800600"/>
            <a:ext cx="38862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300" dirty="0" smtClean="0">
                <a:solidFill>
                  <a:srgbClr val="FF6600"/>
                </a:solidFill>
                <a:latin typeface="Orly's Font 2" pitchFamily="66" charset="0"/>
              </a:rPr>
              <a:t>34 + 865 = </a:t>
            </a:r>
            <a:r>
              <a:rPr lang="en-US" sz="2300" u="sng" dirty="0" smtClean="0">
                <a:solidFill>
                  <a:srgbClr val="FF6600"/>
                </a:solidFill>
                <a:latin typeface="Orly's Font 2" pitchFamily="66" charset="0"/>
              </a:rPr>
              <a:t>899</a:t>
            </a:r>
            <a:endParaRPr lang="en-US" sz="2300" u="sng" dirty="0">
              <a:solidFill>
                <a:srgbClr val="FF660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  <p:bldP spid="1014" grpId="0" animBg="1"/>
      <p:bldP spid="1414" grpId="0" animBg="1"/>
      <p:bldP spid="1415" grpId="0" animBg="1"/>
      <p:bldP spid="1782" grpId="0" animBg="1"/>
      <p:bldP spid="1783" grpId="0" animBg="1"/>
      <p:bldP spid="1788" grpId="0" animBg="1"/>
      <p:bldP spid="1788" grpId="1" animBg="1"/>
      <p:bldP spid="1794" grpId="0" animBg="1"/>
      <p:bldP spid="677" grpId="0" animBg="1"/>
      <p:bldP spid="1920" grpId="0" animBg="1"/>
      <p:bldP spid="1921" grpId="0" animBg="1"/>
      <p:bldP spid="1922" grpId="0" animBg="1"/>
      <p:bldP spid="1923" grpId="0" animBg="1"/>
      <p:bldP spid="1924" grpId="0" animBg="1"/>
      <p:bldP spid="1925" grpId="0" animBg="1"/>
      <p:bldP spid="1926" grpId="0"/>
      <p:bldP spid="1927" grpId="0"/>
      <p:bldP spid="1802" grpId="0" animBg="1"/>
      <p:bldP spid="1802" grpId="1" animBg="1"/>
      <p:bldP spid="1803" grpId="0" animBg="1"/>
      <p:bldP spid="1803" grpId="1" animBg="1"/>
      <p:bldP spid="10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3"/>
            <a:ext cx="78105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add within 1000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base 10 blocks.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10772</TotalTime>
  <Words>176</Words>
  <Application>Microsoft Office PowerPoint</Application>
  <PresentationFormat>On-screen Show (16:10)</PresentationFormat>
  <Paragraphs>65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Orly's Font 2</vt:lpstr>
      <vt:lpstr>Courier New</vt:lpstr>
      <vt:lpstr>Wingdings</vt:lpstr>
      <vt:lpstr>Calibri</vt:lpstr>
      <vt:lpstr>Verdana</vt:lpstr>
      <vt:lpstr>Orly's Font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287</cp:revision>
  <dcterms:created xsi:type="dcterms:W3CDTF">2013-07-02T17:29:21Z</dcterms:created>
  <dcterms:modified xsi:type="dcterms:W3CDTF">2015-06-07T15:08:56Z</dcterms:modified>
</cp:coreProperties>
</file>